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7" r:id="rId13"/>
    <p:sldId id="274" r:id="rId14"/>
    <p:sldId id="276" r:id="rId15"/>
    <p:sldId id="278" r:id="rId16"/>
    <p:sldId id="282" r:id="rId17"/>
    <p:sldId id="280" r:id="rId18"/>
    <p:sldId id="281" r:id="rId19"/>
    <p:sldId id="272" r:id="rId20"/>
    <p:sldId id="273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2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6" d="100"/>
          <a:sy n="76" d="100"/>
        </p:scale>
        <p:origin x="272" y="64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732 292,'70'0,"-18"0,53 15,-52-15,-1 0,1 0,-1 0,18 15,-17 0,-1-15,0 0,18 0,-17 0,34 0,-34 0,-1 0,18 0,-17 14,17-14,-18 0,1 0,16 0,-16 0,-1 0,1 0,-1 15,1-15,-1 0,1 0,-1 0,1 0,-1 0,1-15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287 338,'17'52,"-17"0,17 0,-17 0,0 0,0 0,0 0,17 0,-17 0,17 0,-17 0,0 0,0 0,0 0,0 1,0-1,17 0,-17 0,0 0,17-122,-1 18,-16 0,0 0,0 0,17-17,-17 17,17 0,0-18,17 18,17 35,0 0,-1 34,-33 35,-17 0,0 0,0 0,17 0,-17 0,0 0,0 0,0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849 660,'0'53,"0"-1,17 18,0 1,0 16,-17-16,17 16,0-34,-17 0,34-1,-34 18,17 1,0-19,-17 18,18 1,-18-19,0 1,17 17,-17-17,0 17,17 0,-17 0,0-17,0 35,17 0,0 17,-17-35,0 18,0-36,17 19,17 34,-34-35,0-17,17-1,-17 19,17 16,0-34,-17 0,17 17,-17-18,0 19,0-19,17 1,-17-1,0 19,0-19,0 1,17 0,-17 17,0-18,0-122,-34 18,-34-1,51 0,-17-17,-17 17,-1 18,1 0,0 0,0 18,0-1,51-35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757 1699,'35'-70,"17"36,0 16,-17-34,0 0,17 0,0 35,0-18,-17-51,34 51,-17 0,0-34,1 34,-1-17,0 17,0 1,0-1,0 0,0 18,0-52,-17 17,35 17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866 643,'0'104,"0"-35,0 34,0-51,0 0,0 0,0 0,0 0,0-1,0 1,0 0,0 0,0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920 639,'51'0,"18"0,-17 0,0 0,0 0,-1 17,1 1,0-1,-1 18,1-1,0-16,0-18,-35 52,-17-1,-17 1,17 0,-18 18,18-18,0 0,0 0,-17 0,0 0,17-1,-17 1,17 0,0 0,-52-34,-17-18,17-35,0 18,-16-1,16 18,0-17,0 17,1-17,-18 17,17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823 705,'0'68,"0"-17,0 1,0-1,13 0,-13 0,0 0,14 1,-1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826 720,'52'0,"0"0,-1 0,1 0,0 0,0 0,17-17,-18 17,18 0,-17 0,0 0,0 0,-1 0,-16 51,-35 1,0-1,0 1,0-1,0 1,0-1,0 1,0-1,0 0,0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828 746,'52'0,"17"0,0 0,17 0,-17 0,-18-9,1 9,0 0,0 0,-1 0,1 0,0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898 709,'0'103,"0"-52,0 0,0 0,0 1,0-1,0 0,9 1,-9-1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898 746,'69'0,"-18"0,1-17,17 0,-18 17,1 0,-1 0,1 0,-1 0,1 0,-1 0,-16 51,-52 1,-1-1,18 1,-17-1,17 1,-34-1,34 1,0-1,0 0,0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902 761,'51'0,"17"0,-17 0,0-12,1 12,-1 0,0-12,0 12,0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399 769,'50'-85,"-33"33,16 1,1-18,-18 1,-16-1,-50 52,0 17,0 0,0 0,50 51,-16 1,-1-1,17 1,0-1,0 1,0-1,33 18,17-18,0 0,-33 1,33-52,0-34,-17-18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832 814,'52'0,"1"0,-1 0,18 0,-17 0,-1 0,0-14,1 14,-1 0,1 0,17-15,0 15,-1 0,1 0,-17 0,17-14,0 14,-18 0,18 0,0-14,-18 14,1 0,-1 0,1 0,-1 0,0 0,1 0,-1 0,1 0,-1 0,18 0,-17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881 732,'0'52,"0"1,0-1,0 1,16-1,-16 1,16-1,0 1,-16-1,0 1,0-1,0 18,16 0,-16-18,0 1,0-1,16 1,-16-1,0 1,0-1,0 1,0-1,0 1,33-1,-33 0,0 1,0 17,0-18,0 1,16 17,-16-18,16 1,-16-1,16 1,-16-1,0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1775 762,'0'52,"-52"17,34-18,-16 1,16 0,-34-1,18 1,-1-1,0 1,-17-52,0 52,0-1,0-16,0-18,0 0,0-17,0 0,0 18,0-18,0 0,0 17,0-17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896 760,'52'86,"-17"-34,17-17,-17 17,18-18,-19 18,19-17,-1-18,18 35,0 0,-18-18,18-16,-1 16,1-17,-18 1,1 16,-1 1,0-35,0 34,1-16,-1-1,0 35,1-52,-1 17,0 18,1-35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1032 907,'52'-17,"0"1,0 16,0 0,0-16,0 16,0-17,0 17,0-32,0 32,0-16,0-33,0 49,-1-17,1 17,0 0,18-16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1060 670,'0'70,"0"-18,0 1,0-1,0 1,0-1,16 18,-16 0,16 0,-16-17,0 17,0 0,0-18,16 18,-16-17,16-1,-16 0,0 1,0-1,0 18,0-17,0-1,16 1,-16-1,0 1,0-1,0 1,15-1,-15 1,32-1,-32 1,0-1,0 1,16-1,-16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1040 1893,'0'-53,"52"-16,-17-1,-18 18,35 0,0 35,-35-36,18-16,17 34,-18-17,-16 0,34 0,-18-1,36 1,-18 18,0-36,0 35,-18-17,18 0,0 0,-17 0,17-18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1101 839,'52'-35,"1"35,-1-17,1-18,17 17,-18 18,1 0,-1-17,18 17,-17 0,17-18,-18 18,1 0,17-35,-18 35,1 0,-1 0,1 0,-1 0,1 0,-36 53,-34-1,-18 1,0 0,-18-18,1 35,-1-18,18 1,18 0,-36-18,1 0,17 18,0-1,-18-17,1-17,17 34,-18-16,18 16,0 1,0-1,88-87,-1 35,1 0,17-35,-18 35,1-35,52 18,-53-1,18 1,0 17,18-18,-36 18,1-18,-1 18,1-17,-1-1,1 18,-1-17,1 17,-1 0,1 0,-1 0,18 0,-17 0,-1 0,1 0,-1 0,1 0,-1 35,-17 18,-17-1,-18 1,0-1,0 1,0 0,0-1,0 1,0 0,0-1,0 18,0-17,0 0,0-1,0 1,0 35,-18-36,1 19,-1-19,-17 1,18 0,17 17,-18-18,-17 1,35 35,-17-36,-18 36,0-18,17 36,1-54,-1 1,-17 35,18-36,-18 1,0-1,17 1,-17 0,18-1,-1 1,1 0,-1-1,-34-34,34 34,-34-52,-1 0,1-35,-1 0,1 0,17-35,-18 52,1-17,-1-17,18-1,-17 36,-1-19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1885 709,'-52'69,"17"-17,1 0,17 0,-52 1,34-1,0 17,1-17,-18-17,18 34,-1-17,-17-17,18 17,16 0,-33 0,16 0,-34 0,52 0,-35-17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2264 707,'-18'52,"-51"35,34-35,-52 70,35-70,-18 35,18-34,0 16,0-34,0 17,-18 1,18-1,35 0,-35-17,0 17,17 0,-17-17,0 0,17 17,-17-17,0 0,34 34,-34-51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319 336,'51'33,"16"1,-16-1,-1 18,-33-1,34-33,-34 33,33-17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175 601,'4'0,"5"0,-3 0,2 0,2 0,-4 0,5-4,-3 4,0 0,1-1,-1 0,0 1,6-4,-7 2,8-1,-1-1,-6 4,-2 0,3-1,-6 1,1 0,-1 0,0 0,0 0,0 1,0-1,0 1,1 1,0-1,-1 0,0 0,0 0,0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248 662,'4'0,"-1"1,1-1,-1 1,1 1,0-1,0 0,0-1,0 1,-1-1,2 1,-1-1,-1 1,0-1,0 2,0 0,1-2,0-1,-1 1,1-1,0 1,-1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233 784,'5'1,"4"-1,-3 3,5 0,-4 0,0 2,2 0,-6-4,0-1,0 1,0 0,0-1,1 0,0 2,-1-2,0 0,1 0,2 0,0-1,-3 1,3 0,-2-1,1-1,-1 2,3-1,-3 0,7-4,-5 5,5-4,6 0,-7 1,-5 1,4 0,-6 0,5 1,-5-1,0 2,0 0,1 0,-1 0,0 0,1 0,-1 0,0 0,1-1,1 0,-2 1,0-1,0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366 685,'3'0,"1"0,0 0,0 0,-1 0,1 0,-1 0,1 0,-1 0,0 1,0-1,1 0,-1 1,0-1,0 1,0-1,1 2,0-1,1-1,-2 1,0-1,0 0,0 2,0-2,0-1,0 1,0 0,0 0,0-1,0 1,0 0,0 0,-4-3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587 782,'4'0,"-1"0,3 0,-1 0,1 0,0 0,0 0,1-3,3 2,1-1,-5 1,8 1,-8 0,4 0,-1-3,-3 3,-1 0,-2 0,0 0,2 0,-2 0,0 0,2 0,-1 0,1 0,-1 0,0 1,1-1,0 0,-2 0,0 0,0 0,0 0,0 0,1 1,0 0,0 0,1 1,-2-2,1 3,-1-2,1 2,0-2,-1 0,0 2,0-2,2 2,-2-2,0 0,0 0,1 0,-1-1,3 1,-2-1,0 1,2-1,-2 0,2 0,-2 0,1 0,-1 0,-1 0,1 0,1 0,0 0,-2 3,2-3,-2 0,3 0,-1 2,0-1,-2 1,0-1,0 1,2-2,-2 0,1-1,-1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552 682,'12'0,"-3"-3,-1 3,0-1,-1 0,1 1,-5 0,2 0,-1 0,1 0,-1 0,1 0,-2 0,0 0,0 1,1 0,0 0,-1 0,2 0,2 1,-2-1,1 0,0 0,-3 0,0-1,0 2,2 0,-2 0,2-2,0 0,-1 0,3-1,-3 0,1-2,0 2,1 0,-2 0,1 0,-2 1,0 0,0 0,0-1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1061 774,'3'0,"1"1,-1-1,0 0,1 1,0-1,-1 0,1 1,-1 0,0-1,0 1,0-1,0 3,0 0,0-2,0-1,1 0,-1 0,0 1,0-1,1 0,0 0,-1 0,1 0,0 0,0 0,2 1,-4 2,1-2,0-1,0 1,0-1,0 1,0-1,1 0,-1 0,1 0,1 0,-2-1,0 1,2 0,-2 0,0 0,2 0,-1 0,1 0,-2 0,0 0,2 0,-2 0,0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634 126,'0'3,"0"0,0 1,0-1,0 0,0 0,0 0,0 0,0 0,0 0,0 0,0 0,0 0,0 0,0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641 128,'3'0,"0"0,0 0,0 0,1 0,0 0,-1 0,0 0,0 1,1-1,3 0,-3 0,0 0,-3 3,-1 0,0 0,0 0,0 2,0-2,-3 1,1-1,1 0,0 0,-2 0,1 1,2-1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628 177,'6'-1,"-3"1,1 0,0-2,-1 0,0 2,1-1,-1 1,0 0,1-1,0 1,0 0,-1 0,0 0,0 0,0-1,0 0,2 0,-2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979 649,'2'0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663 173,'0'3,"0"1,0 0,0-1,0 0,0 1,0-1,0 0,0 0,1 1,-1-1,1 1,-1-1,0 0,1 0,-1 0,0 0,1 1,0-1,-1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661 211,'3'-1,"0"1,0-2,0 2,2-2,-2 2,0-1,0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633 211,'0'4,"1"0,2 3,-2-4,-1 2,1-2,0 0,-1 1,1-1,-1 0,0 0,0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633 295,'3'-11,"-2"8,2-2,1 0,-1 1,0 2,-2-2,4 1,-3 0,2-4,1 2,-3 0,1 2,-1-1,1 2,-2-1,2 0,0 0,0 1,0-1,-1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731 104,'0'4,"0"-1,0 1,0 1,0 0,0-2,0 1,0-1,0 2,0 0,0-1,0-1,0 0,0 0,0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733 106,'3'-1,"0"1,0 0,0-1,-2 4,-1 0,0 0,0 1,0 0,0 0,0-1,0 1,0-1,0 0,1 0,-1 0,1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730 137,'3'-1,"0"-1,1 2,0 0,-1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733 152,'3'0,"0"-1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738 151,'2'0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710 161,'0'3,"0"0,0 1,0-1,0 0,0 0,0 0,0 0,0 0,0 0,0 0,-1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979 649,'2'0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721 169,'4'0,"4"-1,-4 1,2 0,-2 0,-1 0,2 0,-2 0,0 1,2-1,-1 0,-1 0,0 0,1 1,2-1,-3 0,0 0,2 0,-2 0,2 0,-1 0,-1 0,0 0,1 0,0 0,-1 0,0 0,0 0,0 0,-2 3,-1 1,0-1,0 0,0 0,0 2,0 2,0-2,0-2,0 1,0 0,0 0,-1 1,0 0,1-2,-1 2,0 2,1-2,0-2,0 0,-1 3,1-2,-1-1,0 0,1 0,-2 0,0 0,1 0,-1 0,1 0,0 0,-2-1,0-2,0-3,-1 1,1 0,1-1,-3 1,4-1,-2 1,1-1,-1 2,2-2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756 180,'-2'4,"0"0,2-1,-1 1,1-1,-3 1,2-1,-2 0,1 0,-1 0,1 0,0 0,-1 0,0-2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798 179,'-1'6,"0"-2,0 0,0-1,-1 2,0 0,0-2,1 2,-2 0,0-1,1-1,-2 2,3-2,-2 0,-1-1,2 2,0 0,-1-2,-1 2,3 0,-1-1,-1 0,-1 0,1 1,0-2,-1 2,0-2,2 1,-2-1,3 1,-2-2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152 721,'53'0,"-1"0,18 0,-17-17,34 17,-34 0,-1-16,1 16,-1-50,1 34,-1 16,18 0,18-17,-18-16,0 17,0-1,-18 1,18 16,35-33,-52 33,17 0,17 0,-34 0,52 0,-35 0,0 0,0 0,17 66,-17-33,-17-17,17 17,-18 0,1-16,-1-1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156 589,'52'0,"35"0,-35 0,18 0,-18 0,0 0,18 0,-18 0,0-9,17 9,-16 0,-1 0,17 0,1 0,-18 0,0 0,0 0,0 0,0 0,1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628 1113,'70'0,"-17"0,-1 0,36 0,-35 18,-1-18,18 0,1 0,-19 17,18 0,1-17,16 18,-34-1,17-17,0 52,0-35,53-17,-70 17,-1 1,18-1,1 0,-19-17,1 18,-1 16,19-34,-19 35,1-35,-1 0,19-18,16 1,-17 0,18 17,-35-35,-1 18,36-18,0-34,34 0,-16-35,16 35,-86 17,34-34,-35-1,17 18,-34 0,-1 17,-69 52,-1 69,1-34,17 17,-18-18,0 18,1-17,-1-1,0-16,1-18,-1 0,1 0,-19 0,19 0,-1 0,-17 0,0-18,-18 1,36 17,-19-17,19 17,-1-18,-34-16,16 34,19 0,-1 0,1 0,-36 0,18-35,17 35,1-17,-1 17,0-17,1 17,-1-18,0 18,1 0,-1-17,1 17,-1 0,0 0,1 0,-1 0,106-17,-1-18,1 1,0-1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886 691,'53'0,"-1"16,19 16,-1-16,18 15,-18-15,0-16,-17 0,17 0,-17 0,-1 0,1 0,0 0,-1 0,19 0,52 0,-53 0,0 32,-17-32,17 0,-17 0,17 0,0 0,-17 0,17 0,18 0,-18 0,0 0,-17 0,17 0,-17 0,0 0,34 0,36 0,-35-16,-35 16,0 0,-1 0,1 0,0 0,-1 0,1 0,0 0,-1 0,1 0,0-16,-1 16,1 0,0-16,-1 1,36 15,-35-16,0 16,17 0,0 0,35-16,-17 16,-18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146 498,'87'17,"1"-1,-1 18,-17-34,0 16,70 34,-87-50,69 0,-34 0,17 0,0 17,35-17,-53 0,18 0,-35 0,0 0,0 0,-17 0,-1 0,18 0,0 0,0 0,-17 0,-1 50,1-34,-1-16,1 50,-53-100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137 715,'52'0,"53"0,-52 0,16-16,1 16,-17 0,16-31,36 15,-52 16,34-16,-17 1,-18 15,70-32,-69 32,-1 0,0 0,1 0,-1 0,0 0,1 0,-1 32,1-17,-1-15,0 16,1 16,-1-32,-34-48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248 590,'70'0,"18"0,-18 0,-17 0,52 0,-17 0,17 0,-17 0,-36 17,53-17,-52-17,17 17,0 0,-17 0,0 0,34 0,-34 0,0 0,-1 0,1 0,35 17,-36-17,18 16,18-16,-35 0,-1 17,36 17,-35-34,-1 16,1 1,0 17,17-18,-18-16,19 34,-19-34,36 17,-36-17,1 0,17 0,-17 0,17 0,-17 0,34 0,-34 0,52 16,-52 1,-36 33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252 885,'2'0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479 608,'193'0,"-53"0,35 0,1 0,34 0,-105 0,0 0,1 0,16 0,-51 0,16 0,18 0,1 16,16-16,-52 17,88 16,-53-33,1 16,-19 17,18-33,-17 49,-18-32,35-1,-35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719 579,'70'17,"88"33,-88-50,18 51,53-51,-71 16,88-16,17 68,-17-68,88 33,-141-33,106 0,-35 0,-1 17,-52-17,17 0,-34 0,-1 0,-17 0,-18 0,18 0,-35 0,17 0,0 0,-17 17,17-17,0 17,18 16,0-33,17 17,-35-17,-17 0,-1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985 875,'70'0,"0"0,53-16,-53 16,36 0,-19-17,19 17,-1 0,53-50,-53 50,35 0,18-17,18 17,-36-34,0 34,124-50,-124 50,106-50,-159 33,54 17,-36 0,-52-17,52-16,-35 33,18 0,-36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4033 1263,'-88'-35,"-18"0,36-18,17 36,-17-53,17 52,-35 1,17-1,-34-34,52 34,-18-35,1 1,-18 17,18 17,-1 1,1-18,17 0,-18 17,19 18,-1 0,0 0,0 0,0 0,1 0,-1 0,-35 0,17 0,-17 0,35 53,1-53,-1 35,0-18,0 36,0-36,0 18,1 0,-1 1,-18-36,1 0,0 0,17 17,-53 18,36-17,-36 17,36-18,-36 18,53-17,-17 17,-1-18,18 1,1 17,-19-17,18 17,-17-35,35 70,-18-35,0 0,18 18,0-1,-1 18,19 0,-18-17,35 0,0 34,-18-34,18-1,0 19,0-19,0 1,0-1,70 1,-52 0,35 17,35-18,-35 19,17-1,18-18,-35 1,0-1,0 1,17-18,-17 0,35 35,-18 18,1-18,-1-35,1 35,17-17,0-36,-35 1,17 0,0 17,18 0,36 35,-72-70,37 17,-1 18,-18-35,-17 18,88-18,-53 17,88-17,0 0,-35 0,105 0,-105 0,35 0,-70 0,52-35,-52 35,52-17,-52 17,-36 0,18 0,-17 0,17-35,-35 35,0 0,-1 0,19 0,34 0,-17 0,18 0,-18 0,-35 0,0 0,35 17,53-17,0 0,-36 0,1 0,17-17,-17 17,-1-18,19 18,16-52,-52 52,36 0,-36-18,35-34,-17 52,34 0,-51-36,87 1,-18-17,-35-18,18 70,-53-35,71-18,-89 35,1-17,-1 35,-17-17,17-1,-17 18,0 0,0 0,17 0,1 0,17 0,-18 0,-17-35,17 35,-17-17,17 17,1-35,-1 17,-17 1,35-18,-35-36,0 54,17 17,1-18,-18-17,-1 0,-52-35,53 17,-35 1,35-1,-36 1,1-18,-1-36,-17 1,0 0,-17 52,-54-52,1 52,-18 1,17-18,19 52,-36-17,0 0,0 18,17 17,18 0,-17 0,17 0,-17 0,-18 0,35-18,-70-35,70 53,0 0,-35 0,35 0,-53 0,36 0,17 0,-70 0,70 0,-17 0,-1-17,1-1,-53 1,34-1,1 1,-17-18,34 35,19-18,-19-34,1 34,-1 0,-34 1,34-1,1-17,17 0,-35 18,-18-18,18 0,35 17,-17 18,0-17,-18-1,0 0,17 1,18-18,-35 35,0-18,0 18,0-17,18 17,-18 0,17 0,18 0,-17 0,17 0,-17 0,-36 0,36 17,17-17,-35 0,17 0,1 35,0-35,-19 18,37-18,-1 17,0-17,0 18,0 0,-35-1,18 18,-1-17,19-18,-1 17,0 1,0-1,0-17,1 0,-1 18,0-18,0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757 791,'52'0,"1"33,-1-16,0-1,0-16,36 33,-36-33,18 17,-18-17,0 17,1-17,-71-50,-34 50,-35 0,34-17,1 17,0 0,-1 0,1 0,-18 0,1 0,16-16,1 16,-18 0,18 0,-18-17,18 17,-18 0,18 0,-18 0,122 33,35-66,-34 33,51-16,-16 16,-36 0,0 0,36 33,-19-33,18 16,-34 1,34-17,-17 0,17 66,0-66,-17 17,0-17,0 16,-123-32,1-1,-18 17,-17 0,0 0,34 0,1 0,-18 0,0 0,18 0,-122 0,121 0,1 0,0 17,-18-17,0 0,-17 16,35-16,-1 17,1-17,0 16,-1 1,1-1,104-49,18 17,-18 16,18 0,-17 0,16 0,1-33,-18 33,18 0,-17-50,-1 33,0 17,1 0,-1 0,18 0,-18 0,0 0,1 0,-1 0,35 0,-35 0,1 0,-1 34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121 2256,'0'-88,"0"19,0-1,0 17,0 1,0-53,0 53,0-18,18-35,-18 53,17 0,1-18,-1 18,18-1,-35 1,17 0,18-1,-35-17,35 1,-18 16,0 1,18 0,17 17,1-18,-1 36,0-1,0 18,0-17,35 17,-35 0,1 0,16 0,-17 0,1 35,-1-18,-52 36,52-53,-52 52,17 0,18 18,-35-17,35 16,-18-16,1-1,-18 0,0 1,0-1,0 0,0 1,0-1,0 0,0 1,0-1,0 1,0-1,0 0,-18 1,-17-1,-17-52,0 0,0 0,0 0,0 0,-1 17,1-17,0 0,0 0,0 0,-18 18,18-18,0 0,0 0,-1 0,1 0,0 0,0 0,0-35,17-35,18 18,17-1,-18 1,18 0,-52 17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189 784,'70'0,"-1"13,1-13,17 0,-35 14,0-14,0 0,1 0,-1 0,0 0,0 13,0-13,1 0,-1 0,0 0,18 0,-18 0,0 0,0 0,0 0,1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1167 1795,'-52'0,"-18"0,18 0,0 0,0 0,-1 0,1 0,0 0,0 0,-1 0,1 0,0 0,0-35,0 35,34-69,-17 17,18-1,17 1,-17 0,-1-18,-17 18,35-35,-17 35,17 0,0-36,0 36,17-17,18 16,0-16,17 17,0-1,18 36,0-35,-18-1,17 36,1 0,-18-1,1-17,-1 35,0 0,0-17,0 17,1 0,-1 0,0 0,0 0,-17 52,-18 18,18-18,0 18,-18-18,1 0,-1 0,-17 1,18-1,-18 0,0 0,0 35,0-17,0-18,0 0,0 1,0-1,0 0,-18 35,18-35,-35 1,-17-1,0-17,0-35,0 0,-1 0,1 0,0 0,0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1201 517,'70'0,"53"52,-18-35,-52 0,70 17,-53-34,70 0,-34 35,51-18,-16-17,-36 0,141 0,-88 0,-53 0,36 0,-36 0,35 0,-34 0,34 0,-17 0,-53 0,18 0,0 0,-36 0,-69-69,-53 52,34-34,-16-1,-18 1,-71-1,71 18,-88-35,-35 18,53 51,-54-86,142 69,-106 0,88 17,-1 0,19 0,-18 0,-18 0,35 0,-35 17,36 0,-18 0,17 18,0-35,-17 0,17 0,1 17,-1 0,0 0,-17 0,0 0,0 1,17-18,-52 17,35-17,-53 0,35 0,0 0,36 17,-19-17,19 17,-1-17,123-34,88-1,18 1,227-52,-350 86,281 35,-229-35,351 51,-315-17,210-34,-228 35,122-35,-192 0,52 34,-52-34,17 17,-17 0,-1-17,1 18,0-18,-1 17,19 17,-1 0,-18-17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230 319,'52'0,"18"16,0-16,-18 0,18 17,-18-17,1 0,16 0,1 0,0 0,-18 0,1 0,51 0,-52 16,1-16,-1 17,0-1,18-16,-18 17,1-17,-1 0,0 0,-121 33,-1-33,18 33,-18-33,0 0,18 16,-18-16,0 0,18 0,0 0,-1 17,1-17,0 0,-18 0,18 0,52-50,52 34,0 16,1 0,-1 0,0 0,53 0,-35 0,17 0,0 0,-17 0,-18 0,0 0,1 0,-1 0,0 0,1 0,-123-33,18 16,-18 17,-17-16,-1 16,1-17,-35 1,52 16,1 0,16 0,1 0,0 0,-18 0,18 0,-1 0,-16 16,-36-16,35 0,18 17,0-17,-1 16,1-16,104 17,35-17,-34-17,-1 17,0 0,18-16,17 16,-17-17,-18 1,36 16,-36 0,0 0,35 0,-34 0,-1-17,0 1,1 16,34-17,-35 1,0 16,1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305 314,'53'0,"-1"0,71 15,-53 0,-18-15,36 0,-18 0,18 15,-36-15,53 0,-17 0,-18 0,-17 31,-1-31,1 15,17-15,0 0,-17 0,-1 0,18 0,-17 0,-1 0,1 0,-1 0,18 0,-17 0,35 0,-18 0,-18 0,1 0,-1 0,1 0,0 0,-1 0,1-15,17 15,-18 0,18 0,0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836 316,'53'33,"51"17,-34-33,0 16,0 0,-1-33,19 33,-19-16,1-17,-18 17,18-1,-18-16,1 0,-18-50,-35 0,-53 34,-51-17,51 16,1 0,0 1,-1-1,1 0,-18 1,18 16,0 0,-1 0,1 0,0 0,-18 0,18 0,-18 0,18 0,-1 0,-69-17,35 17,35 0,0 0,-1 0,1 0,122 17,-18 16,0-16,1-17,-1 0,0 0,18 0,17 0,-35 0,36 0,208 0,-209 16,-17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520 383,'35'-49,"34"0,18 49,-18 0,1 0,-18 0,0 0,18 16,-18-16,0 0,0 0,0 0,0 33,0-1,17-15,-16-1,-106 0,-33-16,34 0,0-16,-35 0,35 16,-18-17,18 1,-17 0,17 16,-1 0,1 0,0 0,0 0,0 0,0 0,0 0,87 49,17-17,0-16,0-16,0 0,0 0,0 0,0 0,18 17,17-1,-18-16,-17 0,0 0,0 0,0 0,0 0,-34-49,16 0,19 17,-1-17,-104 49,-1 0,1 0,0 0,-34 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1998 2540,'105'-35,"18"35,-52 0,17 0,-35 35,35-35,-18 17,18 18,35-17,-17-1,17-17,-71 35,1-35,0 18,0-18,0 0,-1 0,1 0,0 0,0 0,-1 0,1 0,0 0,17 0,1 0,-19 0,19 0,-18 0,17 0,0 0,-17 0,0-18,0 18,-1 0,36-17,0 17,-35 0,53 0,-54 0,1-18,0 18,35-35,-18 18,1 17,-19 0,19-18,-1 18,1-17,34-18,-34 35,-19-18,36-34,0 34,-35 1,88-53,-53 70,-18-18,71 18,-53-17,17 17,-17 0,-17-35,-19 18,19 17,34-18,-34 18,-19-17,1 17,18 0,17 0,0-18,17-17,-17 18,0-1,-18 18,-17-35,0 35,17-17,1 17,-19 0,-122-158,35 106,-18 17,35-35,-52-17,17 52,53-35,-35 17,-18 1,1-18,34 17,-17-34,-18 35,18-1,17-34,-34 34,-1 1,0 17,0 17,0 18,-17-17,17 17,-17 0,0 0,17 17,0-17,0 0,36-52,-36 52,0 35,0-18,-70 1,35 17,35-35,1 17,-1-17,35-52,-35 17,-421 105,-160 52,212-34,35 69,106-87,-124-18,211 36,18-71,124 1,-36-1,35-17,18-52,-18 17,35-18,-34 36,-1-1,0 18,0 0,-17-17,17 17,0 0,1 0,-1 0,0 0,0 0,1 0,-1 17,0 1,0 17,0-18,1 1,34 34,-35-34,-17 34,17-17,0 0,1-35,34 53,18-1,0 0,0 1,0-1,0 1,0-1,35 18,-17 0,-1 18,1-36,17 0,-17 1,-1-1,36 1,-35-1,34-34,-34 34,35-34,0 17,-1-35,1 35,0-35,0 0,-1 0,1 0,0-18,35 18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1363 666,'87'0,"36"0,17 0,-70 0,70 17,-70-17,0 0,-18 0,1 0,-1 0,1 34,-53 16,-70-33,0-34,17-16,-104-1,-36-17,53 51,0-17,70 1,-87-35,34 34,53 17,-70 0,70-17,0 0,-35 17,35 0,0 0,18 0,122-33,-18 16,123-17,-87 34,17 0,-35 0,70 0,-53 0,36 0,-36 0,36 34,-1-34,-52 0,18 0,-18 17,-18-17,18 0,-17 0,-1 0,1 16,34 1,-17 0,18 0,-36 0,1-17,-106 17,-17-17,0 0,18-17,-36 0,36 0,-1 17,-17 0,0 0,18 0,-18 0,0 0,17 17,1-17,104 17,1-17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1392 549,'-53'0,"0"0,1 0,-1 0,1 0,-18 16,17-16,0 0,1 16,-1-16,1 0,-1 0,106-32,-1 32,1-16,17-17,53 1,-36 32,-34 0,52 0,-35 0,0 0,70 0,-34 0,-19 32,54-32,-36 0,70 0,-52 33,17-1,-35-32,18 0,-53 0,35 0,-17 16,-18-16,18 0,34 17,-34-17,-36 16,-139-32,17 16,-53-33,-175-16,158 33,17 0,-87-17,105 17,-53 16,-18 0,71 0,53 0,-106 0,88 0,17 0,1 0,-36 16,18 1,17-17,1 0,-1 0,1 0,104 0,1 0,17 0,17 0,1 0,0 0,-18 0,-18 0,19 16,-71 33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1004 790,'88'0,"69"17,-87-17,70 34,-52-34,17 0,-35 18,0-1,17-17,1 17,-1-17,-34 17,-1-17,36 0,-36 0,1 17,-1-17,18 0,-17 0,-1 34,1 1,-1-35,1 17,-106-34,18-35,0-16,-105-1,88 18,-141-52,71 51,34 35,-17-17,35-17,0 33,-52-16,52 34,0 0,-35 0,52 0,-17 0,18 0,-1 0,-17 0,18 0,-1 0,158 0,-35 0,35 0,-52 0,-1-17,176 17,-158 0,17 0,-17 0,88 0,-88 17,52 17,-52-16,70-18,-70 0,35 0,-52 0,-1 34,36-34,-18 0,17 0,-34 17,-1 0,1 0,-106-17,1 0,-18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218 459,'2'0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559 656,'53'0,"-1"0,36 0,-36 0,36 0,-36 0,53 17,-52-17,17 17,0-17,-18 0,18 0,0 17,0 17,0-17,18-17,-18 17,17 17,-17-17,-17 0,-106-51,-52-51,18 34,17 18,-53-1,53 17,-70-34,88 34,-88 0,87 17,1 0,-36 0,36 0,-18 0,0 0,17 0,-17 0,0 0,-17 0,-1 0,18 17,18 0,-1 0,123-51,0 17,35-17,-52 17,-1 17,53 0,-52-17,-1 17,1 0,52 0,-53 0,53 0,18 0,-18 17,0-17,17 17,-17-17,35 0,-35 0,35 0,-70 0,35 0,-52 0,-1 17,1-17,-1 34,-122-17,18-17,-18 0,17 0,1 17,-1-17,-17 17,-52-17,-18 0,35 17,-70-17,70 0,17 34,36-34,-18 17,-53-17,36 16,17-16,17 17,1-17,-1 0,1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457 362,'0'52,"-16"0,16 0,-17 0,17 0,0 0,0 0,-16 0,0 0,16 1,-16-1,16 0,0 0,0 0,0 0,-17 0,1 0,16 0,-49-17,33 17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857 776,'-16'51,"16"0,0 1,-17-1,0 1,0-1,17-102,17-1,0 1,33-1,-16-16,0 17,0-1,16 1,-16-1,16-16,-16 119,-34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273 415,'53'0,"17"0,-18 0,18 0,0 0,-17 0,-1 0,71 0,-71 0,1 0,-1 0,36 0,-18 0,0 0,0 0,-17 0,17 0,17 0,-17 0,0 13,18-13,-18 0,0 0,-17 0,-1 0,36 14,-36-14,1 13,17-13,-18 0,18 0,-17 0,-1 0,1 0,-1 0,1 0,-1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823 604,'0'51,"0"18,0-18,0 0,0 0,0 1,17-1,34-34,0 17,0-51,-1 0,-16-34,-17-1,0 1,34 0,-34-17,-17 17,34-35,-17 35,-17 119,-17 1,17-18,0 0,0 0,0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940 555,'-67'136,"50"-68,17-18,0 1,0 0,0 0,17-102,0 0,-1 0,1-33,0 16,0 0,33 17,1 85,-18 17,1 0,33-17,-67 33,0-16,0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1412 1022,'88'17,"-18"0,-17-17,0 17,-1 0,1-17,0 17,17-17,-17 0,-1 18,19-1,16 0,-34 34,0-51,17 18,0-18,-17 17,0-17,17 0,-17 17,17-17,18-17,0 0,-36 17,1 0,35 0,-36 0,1 0,0 0,17-18,-17-16,35 17,-18 17,-18-17,19 0,-19-1,1 18,0 0,-1 0,19 35,-19-18,-69-69,-71 35,35 0,1-17,-36 17,-70-35,-18 18,-35-18,18 52,18-51,-19-35,89 86,-35 0,87 0,-35-17,-17 0,-53 17,105 0,0 0,-17 0,0 0,-36 0,36-18,0 18,-18 0,35 0,-35 0,18 18,-35-18,35 0,17 0,-17 17,-36-17,1 0,52 0,1 0,-1 0,0 0,-17 0,0 0,17 0,0 0,1 0,34-52,71 35,-1 17,19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589 765,'70'17,"-18"-17,1 0,16 16,36-16,-52 17,17-1,34-16,-34 17,18-17,-36 16,35 1,18-17,-52 0,34 0,-35 33,1-33,34 0,-35-17,1 17,34 0,-17 0,-17 0,-106 0,1-16,-36 16,-16-33,16 16,-52-32,-17 32,52 1,-69 16,16-33,54 33,16 0,-17 0,53 0,-18 0,0 16,0 1,18-17,122 0,17-33,18 0,140 33,-123 0,-17 33,-35-33,34 0,-34 0,0 16,-17-16,16 0,-16-16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939 769,'53'0,"-1"15,36 1,-18-16,17 0,-34 0,52 0,-52 0,17 0,0 0,-18 0,18 0,0 0,-17 0,34 0,-17 0,18-16,-36 1,36-1,0 16,-18-16,17 16,-17 0,18 0,17-16,-18 1,1-17,-36 32,-52 47,-52-47,-1 16,-69-16,-18 0,0 0,52 0,-52 0,70 0,-35 0,-35 0,17 0,53 0,0 0,18 0,-18-16,0 16,-18 0,18 0,-18 0,18 0,-52 0,52 16,-18-16,36 0,-1 0,1 0,-1 0,123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2598 621,'-53'0,"-17"-17,0-19,17 19,1-1,-18-17,17 18,1 17,-1-18,0 18,1 0,-1 0,1 0,-1 0,0 0,-34 0,34 18,1 34,-1-52,18 53,0 0,-35-18,17 0,0 35,1-35,17 18,-18-35,-34 69,69-16,-17-19,0 36,0-35,-35 87,52-69,1-19,-1 36,-17-35,0 0,-18 34,18-34,18 0,-18 17,35-17,-18 52,1-35,-36-17,53 35,-17-35,17-1,0 36,-18-18,18-17,0 0,0 0,0-1,0 1,0 17,70 18,-70 0,18-35,17 34,-18-16,1-1,-1-17,1-1,-1 1,18 0,-17-1,-18 1,35 0,-17 0,17-1,17 1,18 0,18-18,-35 35,-1-17,18-36,-17 36,0-35,-18 34,17-34,18 17,0-18,1 1,16 0,-17 17,-17-18,17 1,-17-1,17-17,-18 0,1 0,0 0,-1-17,1-1,-1-17,1 18,0-36,-1 35,1-52,-1 17,19 18,-36-17,-18-1,36 0,-18 0,-18 1,18-18,35 17,-52 0,17-17,0-36,-17 1,-1 35,1-18,-1 35,36-35,-53 18,0 0,17 17,1 1,-18-36,0 17,17-69,-17 35,0 52,-17 0,-1-17,18 0,-35-1,18-17,17 18,-18 18,18-1,-17-17,17 17,0 0,0-35,-18-17,18 52,-17-70,17 71,-18-19,-17 19,35-1,-53 0,53 1,-35-1,-17 18,52-18,-35 0,-18 18,1-18,-1 18,35-17,-34 34,17-52,-18 52,1 1,-1-18,0 17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579 880,'123'0,"-53"0,17 0,-34 0,34-17,1-17,-36 18,53 16,-17 0,17 0,-53-17,88 17,-17 0,-53 0,-18 0,18 0,0 0,-17 0,17 0,-18 0,1 17,-123-1,17-49,-104 33,87 0,-123 0,88 0,-35 0,-17 50,-53-16,35-34,-18 50,53-33,53-17,-18 16,52 1,-34 17,17-18,17-16,123 0,-17 0,-1 0,18 34,-17-34,17 0,52 0,-69 33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692 797,'70'0,"-18"34,18-1,0 1,-17-17,34 16,0 34,1-50,-36 0,36 0,-36-17,18 33,0-33,-18 0,36 17,-36-17,1 0,17 0,17 0,1 0,-1 0,-17 0,0 0,-18 0,18 0,0 0,-17 0,-158-67,-18 33,36-33,-53 67,-52-33,17 16,70 17,53 0,-88 0,87 0,-87 17,88-1,-35-16,-1 51,36-34,104 16,1-16,86 0,-51-17,34 33,53-33,-18 0,18 0,-70 0,35 0,-70 0,17 0,-17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1876 793,'-87'0,"34"0,1 33,0-17,0-16,-1 0,-16 0,16 0,1 0,0 16,-18 17,18-17,0-16,-1 0,1 16,0-16,122 0,17 0,-18 0,18 0,-34 0,51 0,1 16,17-16,-18 0,35 33,-51-33,-19 0,18-16,0 16,-34 0,-123-17,35-31,-17 15,-18 17,18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767 840,'-34'51,"68"-1,34 1,-17-17,-1-1,18 18,-17-51,0 17,-102 0,0-17,0 33,1-16,-1-17,0 0,0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291 736,'53'-17,"-1"17,54 0,-54 0,36-16,17 16,-17 0,17 0,-52 0,-1-33,36 16,-35 17,-1 0,18 0,-17-16,0 16,-1 0,1-17,17 17,53-16,-53 16,-17 0,17 0,-17-17,17-16,0 33,-18 0,19 0,-19 0,54 0,-36-16,-18 16,19 0,-1-17,-18 17,18 0,-17-16,0 16,-1 0,1 0,0 0,-1 0,18 0,1 0,-19 16,1-16,-1 33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705 838,'51'14,"-1"-14,1 14,-1 1,1-15,0 14,-1-14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735 901,'0'51,"0"1,0-1,0 1,0-1,0 1,0-1,0 1,52-52,0-35,69-16,-104-1,35 1,0-1,-35 1,-17-18,0 18,0-18,18 121,-18 33,0-33,0-1,0 1,0-1,0 1,17-1,0 1,18 17,17-35,-35-86,18 1,-18-1,35 1,0-1,0 18,0-35,-1 1,-33 16,-18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871 839,'0'52,"-15"-1,1 1,14-1,0 1,0 0,0-1,0 1,-15 17,-15 51,30-68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799 820,'64'15,"-33"29,17-29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817 887,'0'51,"0"1,0-1,0 1,0 0,0-1,0 1,0-1,0 1,0 0,0-1,0 1,17-104,18 1,-18-18,17 17,-34 1,0-18,35 17,-35 1,52-1,-18-17,0 18,1-1,-1 104,-16 16,-1-16,0 0,0 16,1-16,-18 17,0-18,0 1,51-104,-16-16,-18 16,17 0,35 18,-17-18,0 52,-52 52,0 17,0-18,0 1,0 0,0-1,0 1,0-1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394 467,'87'0,"-17"0,34 0,-34 0,34 0,-16 0,-36 0,52 0,-51 0,-1 0,35 0,-35 12,53-12,-36 0,18 0,-17 0,-18 0,1 12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112 961,'70'17,"1"0,17 1,-17-18,17 0,-18 0,71-18,-53 18,71-17,-71 0,17 0,19-35,-19 34,-16 18,-19-17,53-17,-70 16,53 1,-36-52,-17 52,35 0,-35-18,18 18,-1-1,-17 1,17-17,1-1,-18 18,35-18,-35 35,17-17,-17 17,0 0,0-17,0 0,17 17,-17 0,53-18,-36 1,1 17,-1 0,-17 0,70 35,-35-18,36 0,-71 0,35 18,0-1,-18 18,-17-35,0 1,53 34,-1 17,-52-69,35 17,-35 0,0 0,35 18,0-35,0 17,0 0,0-17,-17 0,-1 0,1 0,17 0,18 0,-36 0,18 0,18-34,0 34,-1 0,19-17,-19 17,1 0,-35 0,-1 0,18 34,0-17,18-17,17 0,-17 0,-36-34,1 34,-18 0,70-17,-70-1,17 18,36 0,-35 0,87 0,-52 0,52 0,-52-17,-53 17,53 0,-18 0,-35 0,-1 0,72 0,-19 0,-34 0,35 0,-1 0,-52 0,53-17,35 17,-88 0,17 0,54 0,-19 0,19 0,87 0,-105 0,140 0,-140 0,88 34,-124-16,106-18,-35 0,18 17,-18 17,-18-16,18-18,-53 0,53 0,-88 0,53 0,-36 0,1 0,-1 0,-17 0,0 0,35 0,18 0,-18 0,0 0,0 0,-35 0,0 0,35 17,-35 0,17 1,-17-18,0 17,53 0,-36 0,-17-17,17 35,18-1,-35-34,-35 52,35-35,0 1,-1-53,1 1,0 16,0 18,0 0,0 0,0-17,-1 17,19-17,-1 0,-122-1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474 520,'-70'35,"35"18,1 0,16-1,1 1,-1 18,18-19,-34 54,-1-53,0-1,0 1,35 0,-17 17,17 1,-18-18,18-1,0 1,0 0,0 0,52-1,1-16,-36 16,35-34,-34 35,34-18,0 0,-34 18,-1 0,1-1,-18 1,0 0,-35 0,-18-18,36 35,-35-35,0-17,17 35,-18-53,1 17,0 36,104-53,35 35,-17 18,0-18,-53 18,35-35,1 34,-1 1,-35 0,18 0,-18-1,1 1,-1 0,1 0,-1 35,-17-35,35-1,-35 1,17 17,-17-17,0 18,18-1,-18-17,0 52,0-52,0 17,35 1,-35-18,0 17,0 0,17-17,-17 53,17-18,-17-36,0 89,0-53,0-18,0 1,0-19,0 54,0 0,0-36,0-17,0-1,0 19,0-1,0-17,18 0,-18 35,0-36,0 1,17 18,-17-19,0 1,0 0,18 0,-18-1,34 1,-34 0,18 0,-1 0,18-1,-35 19,17-19,1 1,17 0,0 0,17 0,-35-1,53 1,-18 0,0-36,1-17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219 580,'70'0,"34"0,-52 0,18 0,-1 0,-16 0,16 0,1 0,-18 16,0-16,1 16,-1 0,0-16,0 0,18 16,-18 0,18-16,-1 0,-17 0,1-16,-123 32,18 15,0 1,-1-32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476 627,'52'0,"18"0,-1 0,-16-14,16 14,18 0,0-15,0 15,-17-14,-18 0,0 14,1 0,16 0,-17 0,1 0,16 0,-16 0,-1 14,0-14,18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286 625,'52'9,"1"-9,69 0,-70 0,88 0,-53 0,1 0,-1 0,0 0,-34 0,17 0,0 0,-1 0,36 0,-35 0,-18 0,18 0,0 0,17 0,-34 0,-1 0,18 0,-17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796 966,'87'0,"35"0,-69 0,-1 0,0 0,1 0,69 0,-70 0,1-17,-1 17,0 0,1 0,16 0,-16 0,-1 0,0 0,-139 0,-17 0,-36 0,88 0,-18-33,0 33,18 0,-1 0,1 0,0 0,-1 0,-17 0,18 0,-18 0,-17-16,17-1,0 17,18-16,-18 16,0 0,18 0,87-50,17 34,18 16,0-17,-18 1,53-1,-18 1,0 16,-17 0,18 0,34 0,-53 0,1 0,18 0,-19 0,1 0,-17 0,-1 0,0 0,-104 0,-18 0,0 0,18 0,-35 0,34 0,-51 0,51 0,1 0,0 0,-1 0,1 0,-1 0,1 0,-18 0,18 0,122 0,17 0,-35 16,53 34,-18-50,1 16,-19 1,36-17,-18 0,-17 16,0-16,0 17,17 16,-35-33,18 0,-17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235 955,'53'0,"-1"0,0 0,1 0,34 16,-35-16,0 15,18 1,-18-16,0 16,1-16,-1 0,0 0,18 0,-18 0,0 16,1-16,-1 0,0 0,0 0,1-16,-1 0,0-31,1 47,-106-32,1 32,0 0,-1 0,1 0,0 0,0 0,-1 0,1 0,0 0,0 0,-18 0,18 0,-1 0,-16-32,16 32,1 0,0 0,0 0,-1 0,1 0,0 0,0 0,-1 0,1 16,122-16,-1 0,19 32,-36-32,17 16,1-16,17 31,-34-15,-1-16,0 0,18 0,-18 0,0 0,1 0,-1 0,0 0,-104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638 728,'53'17,"0"-17,17 0,0 0,18 0,-35 0,0 0,0 0,0 0,70 0,-70 0,17-17,53 17,-17 0,0 0,-1 0,18-17,-52-17,35 34,-18 0,-18 0,0-17,-17 17,18 0,-1 0,-17 0,0 0,-1 0,19 0,-18 0,-1 0,1 0,0 0,0 0,53 0,-36 0,-17 0,0 0,17-17,-17 17,0 0,-1 0,36 0,-17 0,-1 0,-17 0,0 0,0 0,70-34,-35 17,-35 17,17 0,1 0,-1 0,-17-34,17 34,1 0,-19-16,36-1,0 0,-17 17,-1 0,-17 0,18-17,-1 17,-17 0,35-17,-35 17,52 0,-34 0,-19 0,54 0,-18-34,-35 34,35 0,-18 0,18 0,-17 0,17 0,-35 0,-1 0,1 0,0 17,0-17,0 17,17-17,-17 0,17 0,-17 0,0 0,0 0,0 0,-1 0,36 0,-35 0,0 0,17-17,-17 0,18 17,-19 0,19-34,-18 17,-18-34,18 51,-1 17,1-17,18 17,-1 0,18-17,0 0,-35 0,0 0,17 0,1 0,-19 0,19 0,-1 0,-17 0,17 0,-17 0,18 0,-19 0,1 0,18 0,17-17,-35 17,-1 0,19 0,-18 0,-1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263 1122,'70'0,"-18"17,17-17,-17 0,1 0,-1 0,0 0,0 0,18 0,-18 0,0 0,0 0,0 0,0 0,35 0,-35 0,18-17,-18 17,-17-49,-88 32,-16-32,-53-1,70 50,-35-16,0-1,18 1,-35 16,51 0,-16 0,17 0,0 0,0 0,-1 0,1 0,0 0,0 16,104-16,18 0,34 0,-52 0,0 0,52 0,-34 0,17-16,-35 16,18 0,16 0,1 0,0 0,-139 0,0 0,-18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316 1401,'51'0,"1"0,-1 0,1 0,-1-35,18-34,-18 52,-34-35,35 35,-1-1,-16-51,-18 0,0 0,-17-1,0 18,-52 35,1 17,0 0,-1 0,18 52,0 0,-18-17,18 16,-1 1,-16 0,34 0,17 0,0 0,0 0,0 0,0 0,0 0,0 17,0-17,17 0,34-17,18-1,-17-16,-1-18,0 0,1-18,-1-68,-16 34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1093 1002,'-52'-17,"0"17,1-18,-1 18,0-17,1 0,-1 17,0-18,-17 18,52-52,-35 35,1 17,16 52,18 0,-18 18,35-1,-17-17,17 0,-17 0,17 35,0-35,52-17,17-35,0 0,-18 34,1-34,0 18,-1-18,-16-52,17 17,-18-35,18 18,-1-17,-16 17,-1 0,-34 0,-51 52,16 52,-17 0,35 35,-86 104,34-122,52-17,-1 35,1-35,0 0,0 17,17-17,51-34,1-18,0-18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535 844,'-16'52,"16"17,-17-16,0-1,17 0,-17 0,1 0,16 0,0 0,-17 0,17 0,0 0,0 18,0-1,0-17,0 18,0-18,33 0,18-52,-1 0,0 0,-16-87,-34 35,50 0,-33-18,-1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415 887,'86'0,"-34"0,0 0,-1-12,1 12,0-12,-1 12,1 0,0 0,0 0,-1 0,1 0,0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1299 947,'105'-15,"-53"15,18 0,0 0,-18 0,36 15,-1-15,-17 16,0-16,0 15,0-15,35 0,0 0,-18 0,35 0,-69 0,52 15,-158-30,-17 0,18 15,-18-16,-52 16,-18-15,35 15,17 0,-16-15,34 15,-88 0,71 0,-18 0,18 0,-18 15,35-15,0 15,18 1,-36-16,36 15,-1 0,1-15,122-15,0 15,70-15,34 15,-34 0,35-31,0 31,-18-15,18 0,-88 15,36 0,-36 0,-17 0,-18 0,-122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879 564,'0'69,"0"17,0-35,0 1,-12 17,12-18,0 1,0-1,-12 1,12-1,0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580 554,'141'0,"-71"0,71 0,-70 0,34 0,18 0,-17 0,-36 0,71 0,-70 0,17 0,35 0,-35 0,-18 0,18 0,18 0,-35 0,34 0,18 34,18-34,-35 0,70 17,-53-17,18 50,-35-50,52 0,-87 0,69 17,1 17,-70-17,-1-17,36 0,-36 0,53 17,-52 0,-18-17,70 17,-53-17,36 0,-18 34,-35-34,52 17,1-17,17 0,-70 0,105 0,-87 0,70 0,-88 0,52 17,18-17,-17 0,-35 0,105 50,-106-50,71 0,-71 0,71 0,-53 17,-17-17,-1 0,18 0,-18 0,36 0,17 17,-17-17,-18 0,53-17,-71 17,36 0,-1 0,-16 0,-37 0,54 0,-18 0,18 0,-1 0,1 0,0 0,52-51,-52 51,-1 0,-52 0,53 0,-54 0,19 0,-1 0,1 17,-18-17,-1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289 715,'52'0,"0"0,0 0,0 0,18 0,-18 0,0 17,17-1,0 18,-17-1,0-16,52 16,-51 17,-1-50,0 33,0-16,0-1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841 643,'51'34,"-51"16,35 1,-18 0,34-17,-34 16,0 1,35-34,-35-68,34 34,-51-33,34-1,-16-17,33 18,0 33,-16-34,16 17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812 487,'68'0,"-17"15,0-15,0 0,1 0,-1 0,0 15,0-15,-17 44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804 506,'68'0,"-16"0,16 9,-17-9,1 0,16 0,-17 0,1 0,-1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805 859,'51'-50,"1"33,-18-33,18-1,-1 34,1-16,-1 33,-17-51,18 34,33-16,-33 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851 597,'122'0,"-70"-16,35 16,18 0,-53 0,52-15,-51 15,34 0,-35 0,0-32,18 16,-18 16,18 0,-18 0,18 0,-1 0,1-47,-18 47,1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846 495,'0'87,"0"0,34-17,-18-18,-16 0,17 0,-17 0,17 1,0-1,0 0,16 0,-16 0,0 0,16 70,-33-70,17 18,-17-18,17 0,0 1,-17-1,50-17,-50-88,0 1,0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854 565,'70'0,"-1"-17,36 17,-53 0,35 0,-35 0,18 0,-18-17,35 0,-35 17,18 0,-18 0,0 34,18 0,-1 1,1-18,-18 0,0 17,1-17,-53 51,0-16,-18-1,-17 0,18 1,-35-18,0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1033 497,'-16'51,"0"1,0-1,0 0,-1 0,-15 1,16-1,16 0,-32 1,32-1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897 496,'0'51,"0"1,0-1,0 1,0-1,0 1,0-1,0 18,0-18,0 0,0 1,49-86,0-1,0 1,0-17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877 534,'51'0,"-1"0,18 0,-17 0,0 0,-1 0,1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286 824,'51'16,"1"-16,-1 17,0-1,1-16,-1 16,1 0,-1 1,0-17,1 32,-18 17,-34-98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865 584,'69'0,"-17"0,0 0,0 0,0 0,0 0,0-13,0-1,-1 14,1-13,0 13,0 0,0 0,0 0,0 0,0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2218 945,'52'0,"0"0,17 0,18-13,35-1,-52 14,-123 0,-16-13,17 13,-18 0,-17 0,35 0,-52 0,52 0,-1 0,1 0,0 0,-17 0,16 0,-16 0,-18 0,17 13,18-13,0 14,104-1,35-13,-35 0,0 0,1 0,16 0,18 0,-17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1824 950,'-51'17,"0"1,0 51,0-17,0-35,51 52,-17-17,0 0,0 0,17 0,17 0,51 0,-17-35,17 35,-17-35,0 0,17 18,-17 17,-34 0,-68-52,0 0,-17 34,17-34,0 18,0-18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1562 933,'0'52,"0"35,0-35,17 35,0-18,0 18,-17 17,0-52,0 0,0 0,17 0,0 0,-17 18,0-18,0 0,0 0,17-122,-17 18,0-17,0-1,0-34,0 35,17 0,0 16,17 1,17 0,1 52,16 0,-51 52,-17 0,17 1,0-1,0 0,-17 0,17 0,17 0,-34 0,17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1598 1120,'0'51,"17"18,-17-18,0 0,17 0,-17 1,68-18,-16-34,-1 0,0 0,0 0,-17-51,-17-1,0 1,18 0,-18-35,0 35,0-17,-17-1,17 18,-17 102,0 1,0-1,0 0,17 35,-17-35,0 17,0-16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1637 953,'0'51,"0"0,0 0,0 0,0 1,12-1,-12 0,12 0,-12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1619 922,'69'17,"-17"-1,0-16,0 34,-1-1,1-16,0-1,0 1,17-17,-17 33,0-33,0 17,-1-17,-16 50,17-34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191 951,'87'15,"35"15,52-30,-70 16,1-16,17 15,17-15,-87 0,35 0,-35 0,1 0,16 15,-17-15,1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668 505,'35'-49,"17"32,1 17,-1 0,1-16,-1 16,1 0,17 0,-18 0,1 0,-1 0,1 0,-1-17,0 17,1 0,-1 0,1 0,-1 0,1 0,-1 0,18 33,-17-33,-1 0,1 0,16 0,-16 0,-123 0,0 0,18 0,-1 0,1 0,-18 0,-18 17,36-17,-1-33,-17 33,18 0,-1 0,-16-33,16 16,1 1,-1 16,1 0,139 0,-34 0,17 0,-1 0,-16 0,34 0,-17 0,35 0,-17 0,-18 16,17-16,18 0,0 17,140-17,-158 16,-34-16,17 0,0 0,-123 0,-34 50,-18-50,0 0,35 0,17 33,-17-33,0-17,18 34,-18-17,0 0,18 0,-18 0,-35 0,52 0,-34 0,34 0,1 0,0 0,-1 16,1 1,-1-1,1-16,17 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876 574,'70'-16,"53"-17,-70 16,0 1,35 16,-18 0,18 0,18 0,-54 0,89 0,-71 0,36 0,-18 0,17-17,-34 17,-1 0,0 0,1 0,-1 0,0 0,-17 0,53 0,-54 0,1 0,35 0,-18 17,36-1,-36-16,-17 17,17-17,-17 0,53 16,-19-16,-34 0,0 0,17 0,1 0,-1 0,36 0,-36 17,35-17,-34 0,17 0,-36 0,19-17,-1 17,-17 0,0 0,-1 0,36 0,-35 0,17 0,-17 0,17 0,36 17,-18-17,-35 0,17 0,-17 0,35 0,-36 0,1 0,17 0,-17 0,0 0,0 0,-1 0,1 0,0 0,0 0,-1 0,1 0,0 0,0 0,-1 0,1 0,-18-50,-87 34,-54-34,53 17,-17 16,17 1,1 16,-19-17,1 17,17 0,-35 0,18 0,17 0,-35 0,0 17,18-1,0-16,-36 0,18 0,18 0,17 0,0 0,-17 0,17 0,0 33,1-33,-1 0,0 0,-17 17,0-1,17-16,-18 0,1 0,-18 0,35 0,-17 0,0 17,-1-17,1 0,17 0,-17 0,-18 0,18 0,-1 17,1-17,0 0,-18 0,35 0,-17 0,17 0,-17 0,-53 0,35-17,0 0,35 17,-17 0,-18 0,0-16,35 16,-17 0,-1-33,1 33,0 0,-1 0,1 16,-18-16,18 17,17-1,-17 1,-1 0,-17-1,18 1,0-1,17-16,0 17,-17-1,17 1,0-1,1-16,122 0,-17-16,17-1,141-32,-158 49,52 0,-34 0,17 0,17 0,1 0,34 16,36-16,-53 0,53 0,0-16,-35 16,-1 0,1 0,105 0,-123 0,-53 0,71 0,-70 0,16 0,-16 0,-18-17,17 17,-17 0,-1-16,1 16,17 0,1-17,-1 0,0 17,-17 0,0-33,0 33,-1-33,19 33,-1 0,0 0,-17 33,18-33,-19 17,1-17,0 16,0 1,-1 0,19-17,-1 0,0 16,-17-16,0 0,0 0,35 0,-36 0,1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279 908,'70'17,"18"-17,-36 17,18 0,0 17,0-1,1 18,-19-17,1-17,17 0,-18-17,1 17,-1-17,1 17,0 0,-1-17,1 16,17-16,-18 34,18-34,-17 17,0-17,-1 0,1 17,-1-17,1 0,-1 0,1 0,-1 0,1 0,17 0,-17 0,34 0,-34 0,17 0,-17 0,17 0,0 0,-18 0,1 0,-1 0,1-17,-1 17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525 779,'69'0,"-17"0,0 0,17 0,-17 0,0 0,18 0,-1 13,-17-13,17 14,-17-14,0 13,0-13,0 0,0 0,0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531 693,'17'87,"52"-17,-34-18,0 0,-1 0,1 1,-1-1,35-17,-51 17,-1 0,35 1,-35 16,35 1,-17 17,-1-17,1 17,-1-18,18-16,-52-1,52-17,-17 17,-18 0,35-34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443 797,'17'87,"0"-35,1 1,-18-1,51-17,-34 34,18 1,-18-18,17 18,1-18,16 18,-16-1,-1-16,35 16,-35-17,1 18,-18-18,52 1,-52-1,17 0,-34 0,35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359 1029,'53'0,"17"0,0 16,0-16,-18 0,1 0,-1 0,1 0,-1 0,18 0,-17 0,34 0,-17 0,-17 0,17 0,-18 0,18 0,-17 0,-1 0,1 0,-1 0,1 0,-1 0,1 0,17 17,-18-17,1 0,-1 0,1 0,17 0,-18 0,1 0,-1 0,1 0,-106 0,1 0,-1 0,-17 0,18 0,-1 0,-17 0,18 0,-18 0,-18 0,36 16,-36 0,36-16,-18 49,17-49,1 0,-1 0,-17 0,18 0,-18 0,17 0,1 16,-1-16,1 17,-18-17,17 0,-17 0,18 0,-18 0,17 0,-17 0,-35 0,53 0,-1 0,1 0,-1-49,53 0,53 33,-1-1,36 17,-18 0,-18-32,53 15,0 1,-52 16,17 0,52 0,-52 0,-17 0,52 0,-35 0,-18 0,53 0,-52 0,52 0,-35 0,-18 0,1 0,-1 0,18 0,-17 0,-1 0,1 0,-1 0,1 0,17 0,-18 0,1 0,17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483 1013,'53'17,"0"-17,-1 0,1 0,0 0,-1 0,19 0,-19 0,18 0,18 17,0-17,-18 0,-17 0,17 0,-17 0,17 0,-18 0,1 0,17 0,0 33,-17-33,0 0,-1 17,1-1,17-16,0 50,18-50,-35 17,35-17,-36 0,1 0,-1 0,19 0,16 0,-34 0,0 17,34-17,-16 0,-1 0,0 0,0 0,-17 0,17 0,18 0,-36 0,1-17,0 17,-1 0,1 0,0-33,-106 33,0 0,1 16,-18 18,17-18,0-16,1 0,-19 0,19 17,-1-17,-17 17,17-17,1 0,-1 16,0-16,1 0,-1 0,0 0,1 0,-1 0,0 0,1-16,-1-18,1 1,-1 0,0 16,1-16,-1 16,0 17,-17-17,17 17,1-16,-1 16,1 0,-1 0,0 0,1 0,-1-17,0 17,1 0,-1-17,-17 1,17 16,-17-17,17 17,1 0,-1 0,0 0,1 0,-1 0,0 0,1 17,-1-17,1 16,-1-16,0 34,1-34,-1 16,0 18,1-1,-1-33,106 0,17-33,35 16,0 0,-34 1,-19 16,18 0,-17 0,17 0,18 0,-35-17,34 17,19-33,-36 33,35 0,-52 0,35 0,17 0,-52 0,34 0,-34 0,0 0,34 0,-16 0,-19 0,1 0,17 0,-17 0,17 0,-18 0,19 0,-19 0,19 16,34-16,-53 0,36 17,-35-17,17 0,-17 0,-1 0,1 0,0 0,-1 0,1 0,17 17,-17-1,35-16,-36 0,18 17,-35-67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331 871,'53'17,"0"-17,-1 0,1 0,0-17,35-1,-35-16,-1 34,36-17,-35 17,0 0,35 0,-35 0,70 17,-35 35,-1-52,-16 17,34 17,-34-16,-1-18,0 17,-17 0,17-17,-17 0,0-17,0 17,-1 0,19 0,-18 0,17 0,18 0,53 17,-89 0,107 18,-89-1,0-16,-17-18,53 0,-36 0,0 17,1-17,-19 0,54 0,-53-69,175-17,-175 86,0 0,35 0,-36-18,36 18,-35-17,70-17,-70 34,0 0,-1 0,19 0,-1 0,53 0,-52 0,52 0,-53 0,35 0,-52 0,0 0,35 0,-35 0,-1 0,1 0,35 0,-35 0,0 17,-1-17,1 17,0 18,0-18,-1-17,-52 69,-70-52,17-34,1 17,-36 0,35 0,-35 0,35 0,0 0,-17 0,0 0,17 17,-88-17,89 0,-19 35,-52-35,70 0,-17 0,0 0,-18 17,35-17,-17 0,17 0,-17 0,-1 0,-17 0,0 0,36 0,-71 0,35 0,17-35,1 35,0-17,17 17,-35-17,35 17,0 0,-17 0,-18 0,18-35,-1 35,19 0,-1 0,0 0,-17 0,-1 0,1 0,-35 0,34 0,18 0,-87 0,87-17,-70-35,53 35,-53 0,52 0,1 17,17-35,-88 1,89 34,-36-35,-18 18,53 0,-34-18,-1 1,17 34,18-35,-17 1,-53 17,53-1,17 18,-17 0,17 0,0 0,0 0,18 52,0 0,88-35,0-17,17 0,-17-17,17 17,0-17,18-18,-35 35,17-34,36 16,-18 1,0 17,-18 0,71 0,-53 0,-18 0,0 0,1 0,17 0,-36 0,1 0,0 0,0 0,17 0,0 0,-17 0,35 17,-18-17,18 0,-35 0,35 0,-35 0,-1 0,54 0,-53 0,35-17,-36 17,1-17,53 0,-54 17,1-18,0 18,35 0,-18-17,1 17,16 0,-16 0,-18 0,17 0,0 17,-17-17,17 0,36 18,-53-1,35 0,-18 35,0-52,1 17,-19 0,36 18,-35-35,0 0,0 17,17 0,0-17,-17 0,-35 52,-71-52,0 17,18-68,17-18,-34 0,16 17,-34 35,17-52,18 17,-18 52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3254 467,'-52'0,"-36"0,18 0,-1-16,19 16,-106 0,105 0,-87 0,-36 0,106 0,-123 0,140 0,-105 0,53 0,-35 0,87 0,-35 0,-17 0,52 0,1 0,-18 0,17 0,-17 0,17 0,106 0,-1 0,54 0,52-34,-36 68,-16-34,52 50,-18-33,53 33,-52-50,34 0,71 34,-141-34,141 50,-53-50,53 51,-36-51,-105 33,141-33,-123 0,-53 0,18 0,-35 0,17 0,-18 0,-104 0,-1 0,0 0,-34 0,-19-50,19 50,-19 0,-34 0,0 0,-36 0,-35 0,1-17,-1 17,53-34,-17 34,-1 0,71 0,17 0,-35 0,36 0,34-16,-17 16,17 0,0 0,1 0,-1 0,1 0,-1 16,0-16,123-16,53-1,-53 0,246 17,-140 0,-71 0,36 0,-36 0,35 0,-69 0,51 0,-69 0,70 0,-70 0,-1 0,1 0,-1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761 629,'-69'53,"0"-18,0 35,17-35,1 0,-1 0,0 17,0 1,0-18,18 17,-1 18,1-17,17-1,-35 1,0-18,87 17,-18 1,35-18,-35 18,17 17,1 0,34 35,-52-35,0-18,18 36,-1-36,18 18,0 18,34 87,-68-87,33 69,18-69,-51-36,16 1,-34 34,17-34,1-1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86 681,'70'0,"-18"0,1 0,17 0,-18 0,1 0,-1 0,1 15,-1-15,1 15,-1 0,18-15,-18 0,18 0,0 0,-17 0,-1 0,1 0,-1 0,1-15,-1 15,1 0,-1 0,0 0,1 15,-1-15,18 0,-17 31,17-16,-18-15,18 0,-17 0,-1 0,1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841 715,'53'0,"-36"46,-69-46,-1 0,1 0,-18 0,18 0,-18 0,18 0,-1 0,1 0,-1 0,1 0,87-46,17 46,1 0,17 0,17 0,-35 0,53 0,-53 0,36 0,-36 0,1 0,34 0,-17 0,17 0,-17 0,0 0,-18 0,18 0,35 0,-35 0,-18 0,0 0,1 0,-1 0,1 0,17 0,-123 15,1-15,-18 0,17 0,-34 0,35 0,-36 0,19 0,-19 0,36 0,-18 0,18 16,-18-16,17 15,-16-15,-1 0,17 15,1-15,-35 0,34 0,1 0,-1 0,1 0,0 0,-18 0,122-30,18 14,17 16,1-30,-1 30,-35 0,53 0,-52 0,16 0,1 0,-17 0,-1 0,0 0,1 0,17 0,0-15,-1 15,19 0,-36 0,0 0,1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577 589,'53'0,"35"0,-18 0,35 0,18-16,-17 16,-1 0,1 0,34 0,18 0,-52-16,34 16,-34 0,17 0,-18-16,-17 16,-35 0,17 0,-17 0,-1 0,1 0,0 0,17 16,1 16,-19-16,19 17,-19-17,1 0,0 0,-1-16,19 0,-19 0,19 0,-19 16,1-16,0 0,0 0,34 0,-34 0,0 0,0 0,17 0,35 0,-52 0,35 0,0 0,-18 0,0 0,1 0,-1 0,0 0,-17 0,17 0,-17 0,0-16,-1 16,1-16,0 16,-1-16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461 944,'52'0,"1"0,0 0,-1 0,19 0,-1 0,18-16,-35 16,17 0,0-17,1-16,16 33,-16-17,17 17,-36 0,1-17,17 17,-17-49,0 49,0 0,-1 0,1 0,17 0,1 0,16 0,-34 0,18 0,-19 0,1 0,0 16,35-16,-36 0,1 0,0 0,-1 0,54 17,-36-17,18 0,-35 0,0 0,-1 0,1 0,17 0,1 0,-19 0,19 0,-19 0,1 0,35 33,-18-33,18 0,-18 0,18 0,-17-17,-19 17,1 0,17-49,-17 49,35 0,-35 0,70 0,-71 0,1 0,0 0,17 0,-17 0,17 0,-17 0,17 0,-17 0,0 0,-1 0,-104 0,-1-34,-17 18,-1-1,19 17,-1 0,0 0,0-17,-17 17,17 0,-52-16,35 16,-1-17,19 17,-19 0,-17 0,18 0,0 0,-18 0,35 0,-35 0,36 0,-1 0,0 0,1 0,-1 0,-18 0,19 0,-1 0,0 0,1 0,-36 0,35 0,-17 0,17 0,-17 0,-1 0,19 0,-1 0,-17 17,-1-1,-17 1,36 0,-1-17,-35 0,18 16,-18-16,35 0,0 0,1 0,-1 0,0 0,1 0,-1 0,-17 0,-1 0,19 0,-36 0,35 0,0 0,-17 0,17 17,0-17,1 0,-1 0,0 0,1 0,-1 0,0 0,0 0,1 0,-1 0,0 0,0 0,1 0,-1 0,123 33,-17-33,17 0,1 0,-19-16,1 16,0-17,35 0,-18 17,53 0,-18 0,-52-16,53 16,-54-17,36 17,53 0,-53 0,-36 0,1 0,0 0,35 0,0 0,17 0,1 0,-54 17,36-17,0 33,-18-33,-17 0,35 0,0 50,35-50,-53 16,-17-16,0 17,17-17,-17 17,34-17,-16 16,-1-16,-17 0,17 0,18 0,-18 0,1 0,-19 0,1 0,17 0,1 0,17 0,-36 0,1 0,17 0,-17 0,0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219 713,'17'52,"17"0,1 35,33-18,-51-17,1 0,16 0,-17 0,17 0,1 0,-1 0,17-17,-33 17,33-17,-34 17,35 0,-35 0,0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106 632,'70'33,"-18"-33,1 33,-1-33,0 16,1 1,17-1,-1 0,-16-16,17 17,-18 16,35-33,-17 0,0 16,0-16,0 0,-1 0,-16 17,-1-17,1 0,-1 0,0 0,36 0,-1 0,0-33,-34 33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90 876,'70'0,"-17"0,-1 0,18 0,0 17,-17-17,17 0,-18 16,1-16,17 0,0 0,-18 0,1 0,-1 0,18-16,18 16,-18-17,52 1,-34 16,-1-16,-34 16,-1 0,1-16,-1 16,1 0,-1 0,1 0,34-33,-34 33,34 0,1 0,-36 0,1-16,-106 16,-17 0,18 0,-1 0,1 0,-1 0,1 0,-18 0,0 0,-35 0,35 0,17 0,-69 0,-1 0,53 0,18 0,-1 0,-34 0,34 0,1-16,-1 16,1 0,-1 0,1 0,-18 0,17 0,1 0,-1 0,1 0,-1 0,106-33,-1 33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513 734,'53'34,"0"0,-1-17,1-1,18 1,-1 0,-35 34,36-17,-19-34,19 51,-1-18,1 18,-19-34,36-17,-35 0,18 0,-19 0,19 0,17 0,17-17,-17 17,0-51,0 51,0-16,0-1,-17 0,52-17,-70 34,0 0,35 0,0-34,-35-17,35 51,0-17,-18 17,-17 0,0 0,-1 0,19 0,-18 0,17 0,-17 0,0 0,-1 0,1-17,18 17,-1 0,-17 0,17 0,18 0,-17 0,-19 0,19 0,-1 0,-17 0,17 0,-17 0,106 0,-71 0,-18 17,-17-17,17 0,36 0,-18 51,-18-51,18 0,-35 17,17-17,1 0,-18 17,52 0,-17-17,-35 0,17 0,-17 0,0 0,35 0,18 0,-36 17,36 17,-54-34,1 0,18 0,17 0,17 0,-34 0,-18 0,17 0,-17 0,0 0,17 0,0 0,18 0,18-34,0 17,-18 17,-36 0,54 0,-36 0,18-17,0 17,-35-17,18 17,-1 0,-17 0,17 0,1 0,17 0,-18 0,18 0,-35 0,0 0,-1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879 1101,'70'0,"0"0,1 17,-18 0,17-17,35 16,-34 18,17-34,-36 0,1 0,70 17,-52-17,17 0,-1 17,19-17,-18 0,17 0,1 0,-1 0,-17 0,-17 0,34 0,-17 0,-17 0,16 0,19-17,-36 17,18-17,-17-17,69 18,-52-1,0 17,-18 0,-17-17,35 0,0 0,-18 0,36 17,-53-34,17 34,0 0,36 0,-53 0,17 0,-17 0,35-17,0 0,-36 17,1 0,53 0,-36 0,-17 0,17 0,0-17,-17-16,53 33,-1 0,-34 16,-19-32,19 16,-1 0,0 0,-17 0,0 0,17 0,-17 0,35-17,-35 17,-1 0,-104 0,-36-17,-53 17,36 0,17 0,-36-51,-69 51,52 0,36 0,-36 0,88 0,-105 0,35 0,-18 0,36 0,34 0,1 0,17 0,-17 0,17 0,1 0,-1 0,0 0,0 0,-17-17,17 17,0 0,1 0,-1 0,-17 0,-1 0,18 0,1 0,-54 0,53 0,-17 0,17 0,-17 0,-36 0,54 0,-19 0,1 0,17 17,-17 0,0-17,17 0,-18 0,-52 0,71 34,-36-34,35 0,0 0,-35 17,35 16,-17-33,0 17,17-17,-17 17,-53 0,52-17,-17 34,36-17,-1-17,-70 0,35 0,35 17,-35 0,35-17,-17 17,0 0,-1 0,19-1,-1 1,0-17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293 289,'69'0,"-17"0,17 0,-17 0,35-31,-36 0,1 31,0 0,17 16,-17 15,0-16,0 16,0-15,0-16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436 468,'52'-50,"1"33,17 0,-18 1,18 16,0 0,-18 0,1 0,-1 0,35 0,-34 0,-1 0,18 0,0 0,0 16,-18-16,0 0,1 0,17 34,-18-1,1 0,-1-33,0 0,1 0,-1 0,0 0,18-50,-17 0,17-16,-35 16,-35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660 610,'53'-34,"17"17,-17 0,-1 17,72-16,-54 16,-17 0,34 0,-34 16,17 1,-17-17,18-33,-19 16,1 0,17-17,1 17,-1-17,18 34,-18-17,18 0,0-17,-18 34,36 0,-54 0,1-16,176-69,-124 85,-35-17,1 17,-19 0,1 0,0 51,17-17,-17-17,52-1,106-16,-140 0,16 0,19 0,-36 0,53 0,-70-16,35 16,-18 0,-17 16,17-16,0 17,106-17,-123 34,52-34,-52 0,0 0,17 0,1 17,-19-17,1 17,0-17,17 0,-17 0,-1 0,19 0,-18 0,-1 0,1 0,0-17,-1 17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341 499,'52'0,"1"0,51 0,-52 0,1 0,-1 0,0 27,18-27,-18 0,0 13,0-13,1 0,-1-13,0 13,0 0,18 0,-18 0,1 0,-1 0,0 0,18 0,-18-14,0 14,1-13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819 569,'0'52,"0"0,0 0,0 18,0-1,0 1,0-18,0 0,-12 0,12 0,0 18,0 17,0-35,0 0,0 0,0 0,0 0,0 1,0-1,0-122,0 18,0 0,-12-18,12 18,0 0,0-17,0 17,0-1,0 1,0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694 1156,'70'-16,"18"-1,-18 17,-18-17,19 1,-1 16,17 0,-17 0,0 0,1-17,-19 0,18 17,-17 0,17 0,-17 0,17 0,35-16,-35-34,18 33,-18 17,0 0,35 0,-52 0,17-17,35 17,-53-16,18-1,18 17,-35 0,52 0,-35-17,53-16,-71 33,18 0,-17 0,-1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928 1598,'53'0,"123"-18,-124 18,54 0,-36 0,1 0,-19 0,1 0,0 0,17 0,-17 0,0 0,17 0,71 0,-71 0,1 0,-19 0,1 0,0 0,17 0,-17 0,88 0,-18-34,-53 17,-17 17,0-18,0 1,-1 0,19 0,157-70,-122 53,17-1,0 1,-70 16,316-154,-175 154,-124 18,18-17,-35 17,35 0,53 0,-53 0,158-69,-158 52,53 17,-71 0,71-35,-71 35,18 18,-35-18,87-35,-69 35,-1 0,124 0,-106 0,17 0,-17-17,70-35,-87 52,17 0,-36 0,19 35,34-35,-34-35,-1 35,-17 0,0 17,-1 1,-52 33,-35 36,-18-87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1032 394,'35'-50,"35"50,-18 0,0 0,18 0,-17 0,-1 17,0-17,1 0,51 0,-17-33,-34 33,17-17,-158 1,-86-34,122 34,-1 16,-34 0,35 0,-70 0,52 0,17 0,-16 0,-1 0,0 0,18 33,-1-17,1 1,0-1,34 34,-34-34,0-16,-1 17,1-1,0 34,-1-50,1 0,122-33,-18 0,0 16,1 17,-1-16,0-1,1 17,17-16,-18 16,18-17,-1 17,-16 0,-1-16,0 16,1-33,-1 33,0 0,1 0,-106 16,-34 17,0-33,0 0,-18 0,53 17,-53-17,18 0,35 16,-1-16,1 0,0 17,-1-17,1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1291 222,'70'0,"18"0,16 17,-34-1,-18 17,18-33,0 0,-18 33,18-33,0 0,-18 0,1 17,17 16,-1-33,-16 0,16 0,-16 0,-1 0,1 0,-106-16,1-1,-1 17,1 0,-18 0,18 0,-35 0,-1 0,19 0,-1 0,17 0,1 0,-18 0,18 0,0 0,-1 0,-34 0,0 0,17 0,0 0,18 33,-1-16,1-17,0 33,-1-17,1 17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1574 1672,'-52'-35,"0"17,-18-34,18 0,34-1,-34 1,0-1,0 19,-1 16,1-17,17-17,35 0,-35-18,0 17,35 1,-35 0,1-36,16 19,-17 16,18-17,17 18,-18 0,1-18,17 0,0 0,35 18,17 17,0 35,36-35,-36 18,53 17,-1-35,-52 35,1-18,-1 18,0-17,1 17,-36 52,18 1,0-1,17-52,-35 52,1 1,52-36,-18 18,-35 17,53 1,-18-1,18 0,-18 1,18-1,-70 1,18-1,-53 0,-70 1,53-36,-18 18,18-18,-18 1,0 17,35 17,1 0,-1 1,17-1,1 0,-18 1,0-1,-17-17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1265 874,'-68'-87,"34"1,-18 34,18 0,-17 18,17-18,-17 35,-1-18,1 1,0 34,34 51,17 18,0-17,17 0,17 17,-17-17,0 0,35-52,16 0,-17 17,0-51,-17-18,0-17,1 17,-1 0,-34 0,17 0,-17 1,0-1,0 0,0 0,0 0,-17 0,-34 1,-1 16,35 87,0 0,0-1,17 1,0 0,0 0,0 0,0 17,0-17,0 0,17 17,-17-17,34-1,-17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999 296,'-51'0,"-17"0,51 51,0 1,0-1,0 0,17 18,0-18,51-51,0 0,17 0,-17 0,-1 0,18-68,-34 16,-17-16,17 17,-34-1,0 1,0 0,-51 34,17-35,0 1,-17 51,1-17,-1 17,51 51,-17 1,0-1,0 0,-17 0,0 18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326 415,'35'-43,"17"43,0 0,0 0,1 0,34 0,-18 0,18 0,-35 0,1 0,-1 0,0 0,35 0,-35 0,18-14,-18 14,17 0,36 0,-53 0,18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314 829,'52'-34,"1"-16,-36-1,35 18,1-18,69 17,-70 0,0 18,18-18,-18 17,1 17,-1 0,0 0,1 0,16 17,-16 33,-1 1,0-51,18 51,0-34,-18 16,0 1,1-17,16-17,-16 17,-141-34,1 0,-17 17,16-17,36 17,-52-50,16 50,36 16,0-16,-1 0,-51 17,17-17,17 0,-35 34,53-34,0 17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612 715,'52'-17,"1"-33,-1 50,1-17,-1 1,36-18,-18 34,35-17,-52 17,34 17,-17 0,-17 0,17-1,0 1,0-17,-17 0,87 0,18-33,-18 49,-52-16,-36 0,1 0,-53 51,-70-51,17 0,0 0,-69-34,52 17,17 17,1 0,-1 0,-17 0,17 0,1 0,-1 0,1 17,-36 17,35-34,-17 0,18 16,-1-16,-34 0,34 0,-17 0,17 0,-17 17,18-17,-1 0,1 34,-1-18,1-16,-1 0,71-67,52 17,-18 33,1 1,-1 16,1 16,87 1,-87-17,69 34,-52-1,18-33,-36 17,1 0,17-17,-17 0,17 0,-18-17,1 0,17 17,0 0,-17 0,472-234,-279 234,-106 0,-70-17,-18 17,1 0,-36 50,-69 17,-1-67,-770 151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924 596,'51'17,"0"52,-16-18,16-34,0 34,0 18,-34-18,52 18,-52-18,-17 1,0-1,-68-51,16 0,1-34,0 17,-1 17,1 0,0 0,0 0,-1 0,1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598 633,'-17'68,"17"-16,0 0,0-1,0 18,0 0,0-17,17-1,-17 1,51-69,-17-35,-17-34,-17 34,69-85,-1 51,-51 17,-17 17,0 1,0-1,0 104,0 16,0-16,0 0,0-1,17 18,0-17,0-1,34-16,-16-104,-1 17,-17-17,17 18,-34-1,0 1,0-1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913 476,'-17'52,"-18"17,1-17,17 0,0 0,0 0,0-1,0 1,-17 0,17 0,0 0,17 0,-17 0,0 0,0-104,17 104,17-122,34 19,17-19,-17 1,0 35,1 16,-1 18,0 0,0 0,-17 52,-34 0,0 0,0 0,0 0,-34 0,34 17,-34-121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668 850,'50'-85,"-16"33,16 18,-33-17,17-1,-34 1,-67 17,16 34,18 51,16 18,17-18,0 0,0 1,0-1,0 0,0 0,0 1,50-18,17-68,-67-18,34-16,16 34,1 17,-1-35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709 496,'0'52,"0"-1,0 1,0-1,-17 1,17-1,0 18,0-17,0-1,0 1,0-1,0 1,0-121,17 18,0-1,0 0,0 1,0-1,0 1,0-1,34 18,0-18,-1 35,1 0,0-17,0 34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715 725,'51'0,"0"-51,1 17,16 0,-17 1,17 16,1 17,-52-51,-69 51,1 0,0 0,0 0,0 17,34 34,-52 16,69-16,0 0,0 0,0-1,52-16,-1-34,17-17,-17 17,0 0,1 0,-1-34,-17-16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1481 592,'70'0,"1"0,-19 0,19 0,-19 0,19 0,-1 0,-18 0,19 0,-1-16,-17 16,17 0,35-15,-52 15,35 0,-36 0,18-16,18 16,-35 0,17 0,0 0,-17 0,52-15,-34 15,-19 0,36 0,-18 0,-17 0,17-16,0 16,18 0,-18 0,18 0,-35 0,0 0,34-15,-16-1,-1 16,0 0,-17 0,-1 0,1 0,17 0,-17 0,17 0,-17 0,-1 0,-122 0,18 0,-1 0,0 0,1 0,-1 0,-17 0,-1 0,19 0,-36 0,35 0,1 0,-19 0,1 0,18 0,-1 0,0 0,0 0,-34 0,34 0,-17 0,-36 0,36 16,18-16,-1 0,0 15,-70-15,71 16,-1-16,-35 0,0 0,1 15,16-15,19 0,-1 0,-17 16,-18-1,35-15,1 0,-71 0,70 0,1 0,-36 0,17 0,-34 0,35 0,0 0,17 0,0 0,1 0,-1 0,0 0,1 0,-1 16,0-16,1 0,-1 0,123-16,0 16,-17-15,0 15,35 0,-1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1310 632,'70'0,"0"0,-18 0,1 0,34 0,-35 0,18 0,0 0,-17 0,-1 0,1 0,16 0,-16 0,34-33,36 33,-71 0,35-16,-34 16,17-16,-18 16,18-33,0 33,17-16,-34 0,-1 16,1 0,-1 0,1-33,-71 82,-34-33,-18-16,17 16,-17 17,18-33,-18 0,18 0,-18 0,-35 16,52-16,-34 16,35 1,-1-17,1 0,-1 0,1 0,-1 0,-16 0,16 0,1 0,-1 0,1 0,104 16,1-32,34 16,-17-17,0 1,0 16,0-16,35 0,-36 16,19 0,-36 0,1 0,17 0,-18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1861 552,'70'0,"-17"0,-1 0,1 0,17 0,-18 0,1 0,0 0,-1 0,36 0,-1 0,1 0,17 0,-53 0,18 0,-17 0,17-16,18 16,-18 0,0 0,-18 0,1 0,-1 0,1 0,17 0,-18 0,18-32,18 16,-18 16,-18 0,-122-16,-70 64,70-48,-35 32,18-15,34-17,1 16,-88-16,87 16,-35-16,18 0,18 16,-36 0,18-16,18 0,-1 0,-17 0,18 0,-18 0,17 0,1 0,-36 0,35 0,1 0,-18 0,0 0,17 0,-17 0,0-16,-35 16,35-16,-17 16,34 0,123-32,-17 32,34 0,-34 0,87 0,-53 0,-34 0,-1 0,18 0,-17 0,17-33,0 33,-17 0,17 0,0 0,-18 0,18 0,-17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297 711,'52'0,"1"0,17 16,0-16,-18 17,35-17,-17 0,18 0,-36 0,0 0,1 0,34 33,53-33,0 17,-1-17,-51 0,-18 0,35-33,-36-1,1 34,-17 0,-1 17,1-34,-211-65,1 65,105 17,-71 0,53 0,-34 0,34 0,17 0,1 0,-35 0,17 0,0 33,0-33,-35 33,53-33,-18 0,17 33,1-33,0 0,-1 17,1 0,-1-17,1 0,34 49,18 1,53-34,-1-16,1 0,-1 0,1-16,-19-34,19 17,34 0,-34 16,69-16,-35 17,-34 16,17 0,-18-17,0 17,1 0,17 0,-18 0,1 17,16-17,-16 0,-1 16,18 1,-17-1,-1 1,-52-83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287 988,'53'-33,"-1"33,1 0,-1 0,18 0,-17 0,17 0,87 0,88 0,-192 0,52 0,-53 0,1 0,-1 0,1 0,-1-17,18 17,-17 0,-1 0,1 0,-1 0,-104 0,-53 0,52 0,-17 0,-52 0,69 0,-17 0,-35 17,53-17,-18 17,-35-17,35 16,17-16,1 0,-18 17,-18-17,18 17,-17 16,34-33,1 0,104 0,18 0,0 0,-17 0,-1 0,36-16,17 16,35 0,105 0,-88-17,88 17,-175 0,70 33,-70-33,-17 0,-1 0,1 0,17 0,-18 0,1 0,-1 0,1 0,-106-50,-34 0,34 33,-34 0,34 1,-17-18,0 1,0 33,18 0,-18 0,17 0,1 0,-1-17,1 17,-1 33,1-33,-1 17,1 0,-1 0,1-1,-18-16,0 0,0 17,17-17,1 0,104-17,1 1,-1-18,1 34,-1 0,1-33,87 16,-18 0,1-33,-53 50,35 0,-53 0,53 0,-35 0,-17 0,17 0,17 0,-17 17,0-1,-17 1,-1-17,1 34,-123-1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876 823,'52'0,"-1"-18,1 18,-1-17,1 17,-1 0,-34-51,-17-1,-51 18,-1 16,1-16,-1 34,1 0,0 17,-1-17,35 52,17-1,0 1,0 0,0-1,0 1,0 0,0-1,0 1,0-1,51 1,-16 0,33-35,-16-17,-1 0,1 0,-1 0,1-17,-1-18,0 18,-16-35,-18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751 676,'0'52,"0"0,-34 18,16-18,-16 0,34 0,-52-17,17 17,1 17,-18-69,121 17,-17-17,34 0,-16 0,16 0,18 0,-18 18,-17-18,18 35,-18-18,-17-17,-52 52,0 0,0 0,0 0,-35 0,-17-17,0 34,1-34,-1-35,-52 52,52-34,0-18,0 0,1 0,-1 0,0 0,0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491 771,'50'-15,"-1"15,1-15,0-16,-1 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563 687,'50'0,"1"31,16-31,-16 31,16 16,-17-47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565 716,'50'0,"0"31,1-31,-1 16,0 30,0-30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656 815,'0'69,"-17"1,17-18,-17 1,17-1,0 17,0-16,0-1,0 0,0 18,0-18,0 0,0 18,0-18,0 0,0 1,17-1,0 18,18-18,16-35,1 1,34-18,-52-53,18 1,-35 0,17-35,18 0,-18 0,-17 17,35-34,-18 51,-17-51,18 34,-35 18,0 0,0-1,-35 1,-16 0,17 0,-1-1,-34 36,18-18,-1 0,1 18,-1 17,18 52,34 0,0 18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700 817,'0'52,"0"1,0 16,-17 1,17-18,0 1,0 16,0-17,0 1,0-1,0 18,0-1,0 1,34-18,-34 35,18-17,16 34,-34-51,52-18,0-35,-1-35,1 0,17 17,0-16,0-1,-17 0,-1 18,-16-53,-18 18,0-1,18-51,-35 34,0 18,0-18,-17 18,-1-18,1 1,-17 16,-1 1,1 0,-18 17,-17-52,17 35,1 17,-1-17,17-1,-16 36,16 69,35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178 893,'2'0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372 1129,'53'33,"-1"-33,1 0,0 0,-1 0,36 0,-35 0,-1 0,36 0,-35-16,-1-1,36 17,-35 0,0 0,17 0,-18 0,1 0,0 0,210-67,-175 67,-36 0,159 0,-158 0,-1 17,1-17,17 0,71-51,34 35,-52-18,-53 34,-17-17,0 17,140-67,-141 67,36 0,-35 0,105-16,-88 32,-17-16,-1 0,124-33,-106 33,0 0,-35 50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819 885,'52'-16,"0"16,1 0,-1 0,35 0,-35 0,1 16,-1 17,0-16,0 16,1-17,-1 1,0-17,1 0,-1 0,0 33,1-17,-1-49,0 0,35 17,-34-1,-123 1,18 16,-18 0,18 0,-18 0,0 0,0 0,-17 0,0 16,0 1,35-17,-18 33,0-33,0 16,18-16,0 0,-1 33,1-16,0-1,0-16,-1 17,1-17,104-17,18 1,0 16,-18 0,0 0,1 0,-1 0,35 0,-17 0,-18 0,0 0,18 0,-18 0,18 0,-18 16,1-16,-1 0,0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2008 3018,'-70'-18,"0"-52,17 53,1-36,-18 18,0 0,35-17,-18 17,1 0,-1 0,1 17,-1-17,1-17,-1 17,18-18,0-17,18 18,-1-1,1 0,17 1,0-18,0-18,0 36,0-1,0-34,17-18,18 17,-17 36,-18-1,17-17,18 17,0-17,-17 0,34 18,-17-18,-17 17,52 18,-18-35,53 35,-87-17,52-1,0 36,-18-1,18 18,0-17,35-1,-52 18,-1 0,1 0,34 0,-34 0,-1 0,36 18,-18-1,0 36,-18 17,-17 0,0-18,-17 1,34-18,1 17,-1 1,1-18,-18 17,17 18,1-17,-53-1,17 1,-17 0,18 17,-18-18,0 1,0 34,0-17,0-17,-18 17,-34 0,17 0,0 0,17 0,-17-17,0-1,0 18,0 18,-17-18,-1-18,18 18,-17-35,17 18,-18-18,-17 0,0 0,18 0,17 17,-35-52,17 0,1 0,-1 0,1 0,-18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1207 1058,'-69'-35,"18"18,0 17,0 0,0 0,17 52,34 0,0 0,0 17,0-17,0 0,0 0,51-17,0-53,-51-34,34 0,17 18,-17-18,18 0,-18 0,-17 0,0 0,-17 0,17 0,-17 0,17-35,0 18,-17 17,0 0,0 104,0 0,17 35,-17-18,0-17,17 35,-17-1,34 1,-17-18,-17 18,0-35,0 0,0 0,0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352 502,'52'-50,"122"-66,-88 99,36-33,-53 17,-17 16,18 17,-1 0,18 0,-18 0,-16 0,-1 0,0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474 202,'52'0,"18"0,-18 0,17 0,1 0,-1 0,-16 15,-1-15,0 15,0-15,0 15,0-15,0 14,1-14,-1 0,0 0,0 0,0 0,0 15,0-15,1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349 627,'53'0,"-18"51,17-51,19 0,-19 34,18-34,1 17,16-17,-16 0,34-17,-17-17,-18 17,0 0,35-17,-34 34,-19 0,19 0,-19-17,1 0,17 17,18-34,35-16,-71 50,19-17,-19-17,1 0,52 17,-17 0,-18-17,0 34,-17 0,0-17,-1 17,1 0,0 0,17 0,-17 0,-1 17,53 0,-34-17,-1 0,18 17,-18 17,-35 17,35-17,-17-17,-1-17,1 17,0-1,-1-16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309 740,'51'-14,"1"14,-1 0,1 0,-1 14,1-14,-1 14,1-14,-1 0,0 0,1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390 223,'158'0,"-106"0,1 0,17 0,0 0,-18 0,1 0,-1 0,1 0,-1 0,18 0,0 0,18 0,-18 0,0 0,-18 0,1-16,-1 16,1 0,-1 0,36 0,-36 0,1 0,34 0,-34 16,34 0,-52 32,18-31,17-1,-18-16,18 0,-17 0,-123 0,-35-16,17-1,36 1,-88 16,35-16,35-16,0 32,-35 0,52 0,-17 16,-17-16,17 0,0 0,0 0,0 0,17 0,1 0,-1 0,1 0,-1 0,1 0,-1 0,-34 0,17 0,-18 16,36-16,-1 16,1 0,-1 1,18 31,88-48,17 0,-18-16,1 0,-1 16,1-16,-1-1,1 17,-1 0,1 0,-1 0,1 0,-1 0,1 0,17-16,0 16,-18 0,18 0,-17 0,17 0,17 16,-34 1,-1-17,53 32,-52-32,-1 16,1-16,-1 16,18-16,-17 0,-1 0,18-16,-17 16,-18-48,-70-1,-35 33,17 0,1 16,-1 0,1 0,-1 0,53 48,0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306 594,'53'17,"17"-17,-18 0,1 17,52-17,-35 0,17 0,-16 0,-1 0,-18 17,18-17,0-51,-17 17,-1 17,1-17,0 0,17 0,17 0,1 17,-36 17,141-85,-140 85,34 0,-34 0,-1-34,1 51,-1 0,-17 34,88-51,-53-34,18 0,-36-17,36 34,-36 0,1 17,-1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681 1052,'53'35,"-1"0,1-35,17 0,36 0,-1 0,18-18,-70 18,88 0,-89-17,1 17,0 17,0-17,-1 18,107-36,-107 18,54 0,-18-34,0-18,-1 34,-16 18,-19-17,1 17,0 0,52-52,18 35,-52 17,104-139,-52 139,-70-17,0 17,175-139,-175 139,0-17,35-18,52 0,19 1,-19-1,-17-34,-70 51,52-34,-52 52,0 0,87-52,-87 35,35 0,176-53,-212 70,36-17,-35 17,0 17,-1 18,-52 17,-35 17,18-17,-36-34,-17-18,17 34,53 18,-53-17,0-18,1 18,-1-35,0 17,1-17,-1 18,0-18,0 0,1 0,-1 0,-17 0,17 0,0 0,0 0,1 0,-19 0,1 0,17 0,-17 0,17 0,1 0,-1 17,0-17,0 0,1 52,-1-52,0 0,1 35,-1-18,0-17,0 17,1 18,-1 0,0-18,0 0,1 1,-1-1,0 0,1 18,-1-18,-35-17,35 0,0 18,1-18,-1 17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585 354,'52'0,"-1"0,1 0,-1 0,1 0,-1 0,1 0,-1 0,1 0,-1 0,-17 49,18-32,-104-50,1 16,-18 17,18-16,-1 16,1 0,-1 0,1 0,-1 0,1 0,-1 0,35-49,69 16,-1 33,1-50,-1 34,-51 65,-34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792 586,'70'-51,"18"34,-18-1,-18 18,18-17,18 0,17 17,-53 0,1 17,-1 0,53 1,0 16,-52-34,34 17,-34 0,-1-17,18 0,18-17,-18 17,-18 0,18 0,-17 0,34-34,-34 17,34-18,-17 18,18 17,-36 0,1 17,-1 0,1-17,-158 35,0-35,52 0,-104 0,17 0,17 0,71 0,-88 17,87 0,-34-17,34 0,1 34,-36-16,36-1,-1-17,-17 17,18 0,-1 0,-17 0,18 35,-1-18,-17 0,18 18,17-1,-35-33,17 16,1 17,-1-51,1 35,34-87,71 18,17-18,-18 1,123-52,-105 86,18 0,-36-1,53-33,-35 34,-17 17,34-34,-17 34,18-18,-36 18,1 0,-1 0,1 0,-1-17,1 17,-1 0,1 0,17 0,-18 0,1 0,-1 0,1-34,-18-18,35 35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351 1000,'53'-18,"17"18,-17 0,0 0,70 18,-36-18,-16 0,16 0,72 34,-107-16,89-18,-53 17,0 0,-1 0,19 35,-54-34,36 51,0-52,-35 1,0-1,-1 0,1-17,0 52,35-52,-18 0,-17 0,34 17,-34-17,52 52,-52-52,53 18,-19-1,-34-17,0 0,17 0,0-17,-17-35,17 52,1-35,-1 1,18 16,-36 18,1 0,0 0,0 0,-1 0,1 0,0 0,17 0,0 0,18-34,0 16,-35 18,-1-17,36 17,-35-35,70 35,-70 18,-53-70,-71 0,19 34,-19 1,1 0,0 17,-53 0,70 0,0-17,1 17,-1 0,-17 0,-1 0,19 0,-19 0,1 34,0-17,17-17,-17 18,0-1,17-17,-17 17,-1 1,19-1,-1 35,-35-17,0-18,18 0,-35 1,52-18,-17 17,-1 0,-52 0,71 35,-36-34,35-18,0 17,-34 0,34-17,0 0,-35 0,18 0,-18 0,18 18,0-18,-1 0,1 0,0 0,17 0,0 0,1 0,-1 0,0 0,-17 0,17-35,18-34,-18 34,1 1,-1 34,0 0,1 0,-1 0,0 0,1 0,104-35,1 35,17-17,36 17,-54 0,1 34,17-34,1 0,69 0,-52 18,-18-18,18 0,18 0,-54 0,19 0,-1 0,-18-35,1 35,35 0,-35-17,52-18,-17 35,-35-17,87-1,-69 1,52 17,-53-35,53 35,-53 0,18 0,-35 0,-1-17,36 17,18-35,-36 35,-17 0,17 0,18 0,-36-17,36 17,-35 0,0-17,17 17,0 0,-17-17,17 17,0-18,1 1,-1 0,0-1,18-16,0-18,-35 17,-1 35,19 0,-19-17,-17-35,-52 0,-36 0,0 35,-34-35,34 52,-53 0,54-35,-36 35,-35 17,70-17,1 18,-36-1,35 18,0-18,-35 0,36 1,-19-1,1 0,17 35,-34-17,34-1,-17 1,-1-18,19-17,-19 52,-16-34,34-18,-53 17,36-17,-35 0,35 0,-1 0,1 0,17 0,1 0,-89 0,88 0,-35 0,36 0,-1-17,-35 17,35 0,1 0,-36 0,35 0,1-35,-36 35,35 0,0 0,-35 0,36 0,-1 0,-35 0,35 0,1 0,-19 0,1 0,18 0,-19 0,1 0,-35 17,34-17,1 18,123-1,17-17,-17 0,-1 0,19 17,-1-17,18 18,17-18,-52 17,35-17,17 0,-35 17,71-17,-53 0,17 0,-34 0,-1 0,0 17,53-17,-70 0,-1 0,54 0,-36 0,0 0,36 0,-53 0,-1 0,71 0,-70 0,52 0,-52 0,0 0,17 0,-17 0,17 0,-17 0,-1 0,36 0,-35-17,17 0,0 17,-17-17,0 17,0 0,-1 0,1 17,0-17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946 693,'68'17,"0"0,0 0,-18 0,1 0,0 0,0-17,-51 50,0 1,-17 0,-17 0,-17-34,0-17,1 0,-1 0,17-51,0 0,34 0,-17 1,17-1,-17 0,51-17,17 34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1165 1526,'53'-35,"-18"-17,35 0,0 17,-17-34,0 52,35-53,35 36,-70-1,17 18,0-1,-17 18,0 0,-1 18,1-18,35 17,-18 0,36-17,-36 18,18 34,-18-35,0-17,-17 0,17 0,36 17,-36 1,0-53,1 18,-19-18,1 35,17-17,-17 17,0-18,17 18,0-17,-17 17,0 0,0-17,-1-1,1 18,17 0,1-34,-19-1,36 0,-17 18,-19 0,1 17,0-35,-1 0,1 35,0 0,17-17,0 17,-52-52,70-52,-35 104,-1-17,1-35,0 34,-1 18,19-34,17 16,-18 18,0-17,-123 52,1-35,-1 0,0 0,1 0,-1 0,0 17,0 0,1 18,17 17,-18-35,-17-17,-1 35,-52 17,53-35,17 1,-17-18,17 0,1 0,-1 0,-18 34,-34-16,52-1,1 0,-36 1,35-1,0 18,-17-18,17 0,1 1,-1-1,-17 0,-18 18,35-18,0 18,-35-18,36 18,-19-35,-17 17,1 18,-1-35,0 17,35-17,-17 0,0 0,-1 0,1 0,17 0,1 0,122-34,0 16,18-16,0 34,17-70,-34 70,-1-17,35 17,-52-17,17 17,18-18,0 18,-18 0,18 0,-17 18,-1-18,18 0,0 17,-18-17,-17 0,52 0,-35 0,1-17,-1 17,18 0,0 0,-36-18,19 18,-19 0,19 0,34 0,-17 0,0 0,-18 18,-17-18,17 0,0 0,18 0,-17 0,16 0,-34 0,18 0,-1-18,-17 18,17 0,-17 0,-1-17,1 0,0-18,-18-17,-18 0,-69 35,-19 51,-16 36,-36-18,70-52,-17 17,17 0,-18 1,19-18,-1 0,0 0,1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1361 2319,'70'0,"0"0,-18 0,18 0,0 0,0 35,-1-35,-16 0,-1 0,1 0,-1-18,0 18,1-35,16 0,-16-17,-1 34,-34-34,16-1,19-34,-53 35,52-18,-34-35,-18 35,35 17,-35-51,0 34,-35-18,17 36,-17-53,18 53,17-1,-18 1,1-18,-18 0,35 17,-17 1,-1 0,18-1,-52 1,17-1,-17 18,-1-35,1 53,-1 17,1 0,0 0,-1 0,-16 35,16 0,-34-18,35 1,-18-1,17 1,1-18,0 35,-1 0,1 0,-18 0,18 0,0-18,-1 35,1-34,17 34,35 1,-35-1,35 1,0 34,0-35,0 1,0-1,0 1,0-1,0 1,0-1,35 18,-35-18,17 1,1-1,-18 1,17-1,1 1,-18 16,17-16,18-1,0 1,17-18,18 0,-18-18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1954 2299,'53'35,"-18"18,-18-1,36-17,-1 0,1-35,17 53,-18-53,18 52,-18-52,1 0,17 0,0 18,0-18,-18 0,1 0,-1 0,0-18,-17-34,0-1,-17-52,17 35,-18 18,18-36,-17 1,34-1,-34 18,-1 0,36-35,-36 18,1 17,17-18,-35-52,0 35,0 53,0-18,0 17,-18-34,1-36,-1 71,1-1,-18-17,-53-17,18 52,18 0,-18 35,0-35,18 0,-1 35,1-18,-1 18,-34 0,17 0,-18 0,1 35,35 0,-18-35,17 18,1-1,-1 18,1 18,-1-36,-16 18,-1 0,17 0,18 18,-17-18,17 17,-18-34,36 34,17 1,-18-1,1 1,-1 17,18 17,-35-34,35 17,-35-18,35 18,0-17,-17-1,17 18,0 18,0-36,0 18,0 18,0-18,35 17,-35-34,17 17,1-18,17 1,0-1,17-34,1-1,-1 1,1-1,-1 1,1-1,-1-17,0 0,1 0,17 0,-18 0,1 0,-1 0,1 0,-1-17,0-1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584 740,'52'0,"0"0,18 0,-17 0,-1-17,70 17,-35 0,-17 0,0 0,-18 17,18 0,-17 18,17-1,-53 18,35-1,1-16,-1-18,0 0,18-34,-17 0,-18 68,-105-33,-18-18,36 0,-70 0,52 17,-52-17,0 34,69-34,-86 52,69-35,0 0,18 1,-18-1,0 17,0-17,18 18,-18-35,18 17,-18 0,17-17,1 17,104 18,18-35,-17-17,16-1,-16-16,17 0,17-18,-35 18,18 16,35 1,-18 17,-17 0,-18 0,18 0,-18 0,36-34,-36 34,1-35,16 1,-16 34,-1-35,0 18,-121 17,-36-17,35 17,18 0,-18 0,-35 0,18 0,34 0,1 0,0 0,-1 0,-16 17,16 18,1-1,-1 1,1-35,70-52,51-51,-34 51,35 35,-18 0,18 17,0 0,-18 34,18-34,-17 0,16 0,-16 0,17 34,-18-34,0 0,18 0,-17 18,-18-70,-88 35,1 17,-1 0,1 0,0 0,-1 0,106 34,17-34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460 1153,'53'-17,"-1"0,1 17,0-17,17 0,36-17,-36 51,53-17,-70 17,-1 0,1-17,17 34,-17 1,0-18,0-17,-1 0,1 0,17 0,1 0,-19 0,19 0,-1 0,0 17,18-17,-35 0,0 0,-1 0,1 0,17 0,1 0,-1 0,-17 0,0 0,-1 0,19 17,-19-17,1 17,17-17,-17 0,17-17,-17 17,35-17,-35-17,17 34,-17 0,35-18,35 18,-36-34,-34 34,35 0,-18-17,-17 17,0-17,35-17,-18 17,0-17,-17 34,35-52,-35 18,-1 34,-16-51,16 34,1 0,0 17,-1-35,1 35,0-17,17 0,-17 0,17 0,-17 17,0-17,-1 17,-104 34,-36-17,0 0,35-17,0 0,1 0,-19 0,1 0,17 0,-17 0,0 0,-36 0,18 0,36 0,-1 0,-35 0,0 0,36 0,-19 0,-17 0,18 0,-18 0,18 0,-18 0,0 0,18 35,-36-1,36-17,17-17,-17 17,17-17,1 34,-1-17,0 0,0 35,-17-52,17 0,1 0,-1 17,0 17,-17 0,-18-17,35 0,-35 17,18-34,17 0,1 0,-19 35,19-35,-1 0,-17 17,17-17,-17 17,17-17,-17 0,17 0,0 0,0 0,1 17,-1-17,0 0,0-17,1-17,-1 17,0 17,18-52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1963 818,'53'-33,"-1"1,1 32,17 0,18 0,-36 0,18 0,-17 0,17 0,-18 0,1 0,17 0,35 32,-52-32,-1 17,18-17,0 16,-17-16,-1 0,-157-16,53-1,-88 17,87 0,1 0,-36 0,35 0,1 0,-18 0,-18 0,-17 17,35 15,0-16,0 1,17-1,-34 0,17-16,17 17,1-17,-1 0,0 0,1 0,-1 0,1 0,-1 0,123-49,0 32,18 17,-35-16,-1 0,36 0,-1 16,18 0,-52 0,35-17,-36 17,36 0,-36 0,1 0,17 0,-18 0,18 0,1 0,-19 0,1 0,-1 0,-139 0,17 0,-1 0,1 0,18-16,-36 0,-52 16,70 0,-70 0,0 16,-18-16,106 0,-1 33,0-33,1 0,-18 16,0-16,17 0,-17 0,0 16,-18-16,-17 16,53-16,-1 17,1-17,-1 0,1 0,-1 0,18-65,123 48,-36-15,1 32,-1 0,1 0,34 0,-34 0,-1 0,19 0,16 0,1 0,-1 0,-17 0,0 0,1 0,16 0,-34 16,-1-16,53 0,-35 0,-17 0,17 0,0 0,-17 0,17 0,-18 0,36-16,-36 16,54 0,-36 0,0-17,-18 1,1 16,-106 16,-17-16,0 0,18 0,-19-16,19 16,-1 0,36 49,87-33,0-16,-17 17,17 15,17-32,-17 0,18 0,-36 0,1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1375 723,'-104'51,"35"-51,17 17,1 0,-1 16,35 18,-35-34,35 34,-35 0,17-1,18 1,69-68,17 17,-17-34,-1 34,1-17,0 17,0 0,0 0,-1 0,18 0,0 0,-17 0,0 0,0-33,-70-35,-33 51,-1-17,-17 0,17 17,0-16,1 33,-1-34,-17 17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252 885,'2'0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986 608,'0'51,"0"-1,0 1,0 17,0-17,0-1,9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383 428,'2'0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977 587,'66'0,"-17"0,0 0,1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1002 602,'0'51,"0"1,0-1,0 0,0 0,0 1,0-1,0 0,0 1,0-1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1008 610,'50'0,"0"17,1 0,-1 0,0 0,0-17,-50 51,0 0,0 0,0 1,0-1,-16 0,16 0,-17 0,-33-51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1562 747,'-52'-35,"18"-17,-17 17,-18 18,18 34,34 53,0-18,17 0,-17 0,-1 0,18 18,0-18,0 0,0 0,52-35,-1-17,1 0,-1-34,0-1,1 0,-35-17,-17 0,0 0,17 0,-17 0,0-18,0 18,0 104,0 0,0 0,0 0,0 18,0-18,0 0,0 0,0 0,0 0,0 1,0-1,0 0,0 0,0 0,0 0,0 0,0 0,0 0,-69-34,18-18,-17-18,16 1,1 0,-18-1,18 18,17-52,-35 52,35-52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318 647,'85'0,"-34"0,17 0,-18 0,1 0,0 0,0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606 638,'52'0,"18"0,-18 0,35 0,-18 0,18 0,-35 0,0 0,0 0,0 0,0 0,1 32,-1-32,-122 0,18 0,-17 0,16 0,-16 0,17 0,0 0,-35 32,35-32,-35 16,35 1,0-17,0 0,0 16,-1 0,1-16,0 0,0 0,0 0,104 16,18-16,16 0,-33 0,33 0,36 0,-70 0,52 0,-34 0,17 0,-35 0,0 0,0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367 635,'70'0,"-18"0,1 15,16-15,-16 0,-1 15,18-15,-18 0,36 0,16 0,-51 0,17 15,-18-15,0 16,18-16,-18 0,1 0,-1 15,1-15,-1 0,0 0,53 0,-53 0,1 15,-1-15,1 0,-106 0,1 0,-18 0,18 0,-1 0,1 0,0 0,-1 0,-17 0,18 0,-18 0,18 0,-36 0,36 0,-18 0,18 0,0 0,-1 0,1-15,-1 15,1 0,0-15,-1 15,1 0,0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225 742,'52'0,"18"0,-18 16,1 0,-1 0,0-16,1 16,-1-16,0 0,1 16,16-16,1 0,-18 0,1 17,-1 15,0-32,1 0,16 16,-16-16,-1 0,0 0,1 0,-1 0,18 16,-18-16,0 0,1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344 740,'52'0,"0"0,0 0,0 0,17 16,-17 0,17-16,0 15,-17 1,0-16,0 16,0-16,0 47,0-47,17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574 866,'70'0,"-18"0,70 0,-69 0,17 0,0 0,-18-16,18 0,-18 1,1 15,-1 0,1 0,-1 0,1-16,16 16,1 0,-17 0,-1 0,1 0,-1 0,18 16,-18-16,1 0,-1 15,1-15,-1 32,36-32,-141 16,1-16,-36 0,18 0,-34 0,51 0,-34-16,34 0,-17 16,-17 0,17-16,-17 1,17 15,17-16,1 16,-18 0,18 0,-1 0,1 0,-1-16,1 16,-1 0,1 0,0-16,-1 16,-17-16,18 16,-1 0,1 0,104-16,1 16,17 0,-18 0,18 0,-17 0,16 0,36 16,-35-16,-17 0,17 16,-1 0,1-16,-17 0,34 0,-17 0,-18 16,1-16,-1 0,1 0,-1 16,1-16,-1 0,0 0,1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400 452,'70'0,"-18"0,1 0,-1 0,17 0,-16 0,16 0,1 0,17-14,0 14,-35 0,1 0,16 14,-17-14,1 0,16 0,-16 0,-1 0,0 0,0 0,1 14,-106-14,-16 0,-1 15,0-15,18 0,0 14,-18-14,1 0,16 0,1 0,0 0,0 0,-1 0,1 0,0 0,0-14,-1 14,1 0,0 0,0 0,-1 0,1-15,0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648 858,'52'0,"1"0,-1 0,0 0,1 0,-1 0,71 0,-71-16,0 16,18 0,-17 0,51 0,-51 0,-1 0,18 0,0 33,17-17,-17 17,-17-16,-1-17,1 16,-123-16,-18 0,18 0,1-16,16 16,-17 0,0 0,18 0,-18 0,0 0,18 0,-1 0,-17 0,-17 0,17 16,18-16,-18 0,-17 0,34 0,-34 0,-18 0,18 0,34 0,1-16,-1 16,1-17,104-16,1 66,-1-16,36-1,-36 17,18-33,-18 0,1 16,34 1,0-17,-17 0,0 16,0-16,87 0,-104 0,34 0,-35 0,36 0,-36 17,1-17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334 849,'52'0,"18"0,34 9,-52-9,35 0,-18 0,36 0,-53 0,0 0,17 0,1 0,-18 0,0 0,0 0,0 0,1 0,-1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762 859,'52'0,"1"0,34 0,0 0,0 0,-17 0,-18 0,18 0,-18 0,1 0,-1 0,0 0,0 0,1 0,-1 0,0 0,1 0,-158 0,53 0,-1 0,-16 0,-1 0,18 0,-18 0,0 15,18-15,-18 0,0 16,-17-1,18 1,-1-16,18 15,-1-15,228-15,-71 15,36 0,-53-16,17 16,-16 0,-19 0,18 0,-34 0,34 0,-35 0,1 16,-106 15,-34-31,0-16,17 16,0-15,18-1,0 1,-88 15,88 0,-35 0,-18 0,36 0,16 0,1 0,-35 0,35 0,-1 0,-34 0,17 0,18 0,122 0,34 0,-34 0,0 0,-18 0,35 0,18 0,-35 0,34 0,1-31,-53 31,0 0,-104 0,0-16,0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351 844,'51'15,"0"0,17 0,-17-15,1 0,-1 0,0 0,0 0,0 14,-102 1,0-15,0 0,0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635 159,'52'9,"1"-9,-1 0,0 0,18 0,-18 0,1 0,-1 0,0 0,0 0,1 0,16 0,-16 0,-1 0,0 0,1 0,16 0,-16 0,16 0,-16 0,-1 0,0 0,1 0,-1 0,0 0,1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2163 127,'-35'52,"0"18,0-17,0-1,-17 1,17-1,-18 1,18-1,18 1,-35-1,17 1,0-1,0 1,-17 17,17-18,0 1,17 17,-51-18,51 1,-17-1,0 1,-17-18,17 17,0 1,-17-1,17 1,-17 17,34-18,-17 18,18-17,-36 17,18-18,18 1,-35 17,-1-18,18 1,-17-1,-18-34,18-1,17 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643 202,'0'52,"0"36,0-36,0 0,0 18,0 0,0-18,0 18,0 0,0-18,15 0,-15 1,0-1,0 0,0 1,15-1,-15 0,15 1,-15-1,14 0,-14 1,15-1,-15 0,0 1,0-1,0 0,0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675 353,'87'-79,"-1"63,-17 16,-17-16,0 0,0 16,0 0,0 0,17 0,-17 0,0 0,0-16,0 16,0 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703 186,'0'52,"0"0,0 0,0 1,0 16,0-17,0 0,0 18,0-18,0 18,0-1,0-17,0 0,0 1,0-1,0 0,0 0,0 0,0 0,0 0,0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658 379,'87'-16,"-34"16,17-15,17 15,-35 0,1 0,-1 0,0 0,1 0,-1 0,1-16,34 16,-35 0,18 0,-17-16,-1 16,0 0,1 0,-1 0,36 0,-36 0,18 0,-18 0,1 0,-1 0,0-16,1 16,-1 0,1 0,-71-47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1280 469,'53'0,"-1"0,1 0,17 0,-18 0,18 0,0 0,18 0,-36 0,18 0,-17 0,17 0,-18 0,1 0,-1 0,1 0,-1 0,1 0,17 0,-17 0,17 0,0 0,-18 0,1-13,-1 13,1-14,17 14,-18-13,18 13,18 0,-36 0,1 0,-1 0,18 0,0 0,-17 0,-1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223 516,'7'0,"-4"-1,4 0,-3-1,-1 2,1-1,2 0,-2 1,1-2,-2 2,1-1,0 1,-1-1,1 1,-1 0,0-1,0 1,0 0,0-1,2 0,-1 1,-1-1,1 1,-1-1,1 1,-1 0,0 0,0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358 512,'5'0,"1"0,2 0,-3 0,1 0,0 0,4 0,-5 0,4 0,-1 0,-2 0,2 0,-1 0,-1 0,-2 0,2 0,-3 0,1 0,-1 0,1 0,-1 1,0-1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184 627,'4'0,"2"0,-2 1,2-1,-3 0,0 0,3 0,-1 0,1 1,2-1,-2 0,1 2,-1-1,-1 0,-2-1,2 0,-2 0,0 0,0 0,0 0,1 0,0 1,-1-1,0 1,1-1,-1 0,1 0,-1 0,0 2,0-2,0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197 620,'-3'-1,"0"-2,0 1,1-2,-1 2,1-1,-1 0,0-1,1 0,1 0,-2 3,2-2,0 0,-1 0,1-1,1 1,3 0,-2 0,2 2,-1-2,2 1,-1 1,0-2,0 1,0 1,0 0,0 0,1 0,-1 1,2 0,-2 0,0 0,0 2,-2 1,-1 0,0 0,1 0,-1 0,0 0,1 0,-1 0,1 2,-1-2,0 1,0-1,0 2,0-1,0-1,0 0,0 1,0-1,0 2,-1-2,-1 0,-1-1,0 1,0-2,0 1,2-5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415 576,'0'3,"0"0,1 1,-1-1,3-1,0-2,-1-3,0 0,0 0,0 0,-1 0,0 0,0 0,1-2,-2 2,2 0,-2 7,0-1,0 0,0 0,0 0,0 0,1 0,0 1,0-1,-1 1,4-7,-3-1,-1 1,1-1,-1 1,1 0,1 0,0-1,0-3,0 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469 557,'0'5,"0"0,0-2,0 0,0 5,0-5,-1 1,1 0,0-1,-1 4,1-3,0-1,0 1,-1-1,1 0,0 0,0-6,0-1,0 1,0-1,0 1,0-1,2-2,0 3,-2-2,0 1,1 1,-1 0,1 0,3 3,-1-1,0-1,0 1,0 1,0-1,1 0,0 1,-1 0,0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517 564,'0'4,"0"-1,0 0,0 0,0 0,0 0,0 0,0 0,0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525 545,'-3'-1,"0"1,0 0,0-2,0 2,1-3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546 528,'-1'3,"0"0,0 0,1 0,-2 0,2 0,-1 0,1 0,0 2,0-1,0-1,-1 0,1 0,0 0,0 0,-1 0,1 1,0-1,0 0,0 0,0 0,1 0,2-2,-1-4,-2 0,1 0,1-1,0 0,-2 1,3 1,-3-2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524 561,'5'0,"-2"-1,0 1,0 0,0-1,0 1,0 0,0-1,0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585 488,'70'0,"-18"0,17 0,36 13,-53-13,17 0,-17 14,35-14,-17 0,-18 0,0 0,0 13,0-13,1 0,-1 0,0 0,17 0,-17 0,1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570 569,'3'0,"0"0,0-1,0 0,0 1,-2-3,-1-1,0 1,0 0,-3 2,0 1,0 0,0 2,1 1,-1 0,2 0,1 0,0 0,0 0,0 0,0 0,0 0,0 0,1 0,1 1,1-2,-2 1,2-2,1 0,-1-1,0 0,0-2,0-1,-1 0,-1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828 550,'-3'1,"0"1,0-1,1 3,-1-3,-1 1,1 0,0 1,0 0,0-2,1 2,-2 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814 566,'0'3,"0"0,0 0,0 0,0 0,0 0,0 0,0 0,0 0,0 0,0 0,0 0,1 0,-1 0,0 0,0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822 580,'4'-1,"0"1,-1-1,1 0,-1 1,2-1,-2-2,0 2,0 1,0-1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836 568,'0'3,"0"0,0 2,0-2,0 0,0 0,0 0,0 0,0 0,0 0,0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835 589,'3'0,"0"0,1 0,-1 0,0 0,0 0,-2 3,-1 1,0-1,-1 0,1 0,-4-1,3 1,-2-2,0-3,0 1,0 1,0 0,0-1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879 535,'-2'3,"1"0,0 0,0 0,0 0,0 0,1 0,-2 0,0 0,1 0,0 1,-1-1,0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862 577,'3'0,"0"-1,0 0,1 0,-2-2,1 1,0 2,0 0,1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885 572,'-1'3,"-2"-2,0 0,0 0,0-1,0 1,0 0,2 2,-3-3,5 3,-1 0,0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183 725,'5'0,"-2"0,0 0,4 0,-4 0,1 1,-1 1,0-1,1-1,-1 0,1 0,-1 1,0 0,1 0,0 0,-1-1,0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976 481,'51'0,"0"0,1 0,-1 0,17 0,-16 12,-1 0,-119-12,-18 0,35 0,0 0,-1 0,1 0,-17 0,16 0,1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311 712,'-3'0,"0"0,0 0,6 0,3 0,-3 1,1 0,0-1,-1 0,1 0,0 0,1 0,0 0,-2 0,1 0,1 0,-1 0,2 0,-2 0,-1 0,3 0,-3 0,1 0,0 2,-1-2,1 0,-1 0,0 0,0 0,-6-3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194 821,'3'0,"0"0,2 0,-2 0,2-1,-2 0,0 0,0 1,1 0,-1 0,1 0,-1 0,2 0,-2 0,0 0,0 0,0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294 821,'6'0,"-1"0,1 0,2 0,-4 0,1 0,-2 0,0 0,1 0,3 0,-1 0,-2 0,0 0,0 0,-1 0,1 0,-1 0,2 0,-2 0,0 0,1 0,0 0,-1-1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175 921,'3'0,"0"0,1 0,-1-1,2 1,-1 0,0 0,0 0,-1 0,0 0,1 0,0 0,-1 0,0 0,0 0,0 0,1 0,0 0,0-1,1 1,-1 0,-1 0,1 0,2 0,-3 0,1 1,-1-1,3 0,-3 0,1 0,-1 0,0 1,0 0,0-1,0 0,0 0,0 0,0 0,0 0,0 0,0 0,1 0,0 0,-1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352 924,'3'0,"0"-2,0 2,1-1,-1 1,0 0,0-1,2 1,-2 0,1-1,1 1,-1 0,0-1,-1 1,0 0,1 0,0 0,-1 0,2 0,-2 0,0 0,0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452 918,'4'0,"1"0,-2 0,0 0,0 0,1-2,-1 2,1 0,-1 0,0 1,0 0,0-1,1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878 752,'-3'2,"0"0,0 0,0 1,0-2,1 2,0 0,-2-1,1 0,2 1,-1 0,-1-2,0 2,1 0,-2-1,1 1,0-2,0 2,0-1,0-1,0 0,0 1,1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852 779,'0'3,"0"1,0-1,1 0,-1 2,0-2,0 1,0-1,0 0,1 1,-1-1,1 0,-1 0,0 1,0 1,0-1,0 0,1-1,-1 0,0 0,0 0,0 0,0 0,1 0,-1 0,0 0,0 0,0 0,0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908 727,'0'5,"-1"-2,-1 5,1-4,-3 4,1-6,-2 5,1-3,1-2,1 1,1 0,0 0,0 1,-1-1,0 0,0 2,0-2,-1 0,1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883 782,'3'0,"1"0,-1 0,0 0,0 0,0-1,2 0,-2 1,3-1,-3 1,1 0,-1 0,0 0,0 0,1 0,-1 0,1 0,0 0,-1-1,2 1,-1 0,0 0,-1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913 486,'52'0,"0"0,0 0,0 0,0 0,0 0,18 0,-18 0,17 0,-17 0,0 0,0 0,0 0,18 0,-18 0,17 0,1 0,-18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915 787,'0'3,"-1"0,1 0,0 1,0-1,0 0,0 0,-1 1,1 1,0 1,-1-3,1 0,-1 0,1 1,-1-1,1 0,0 2,0-1,0-1,0 1,0-1,0 1,0-1,0 0,0 0,0 0,0 0,0 0,0 0,0 0,0 0,0 0,0 1,0-1,-1 0,1 1,0-1,0 0,0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914 826,'3'0,"1"-1,-1 1,0 0,0 0,0 0,0 0,0-1,0 1,0 0,0 0,0 0,0-1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913 859,'3'1,"0"-1,0 0,1 0,-1 0,1 1,0-1,-1 0,0 0,0 0,0 1,0-1,0 0,0 0,0 0,0 0,0 0,0 0,0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1052 763,'2'0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1053 763,'0'4,"-1"-1,0 4,1-3,-1 0,1-1,0 0,-1 0,1 0,-1 1,0 1,1-1,0-1,-2 0,2 1,0-1,0 2,-1-1,1 0,0 0,0-1,0 2,0-1,0-1,0 1,0-1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1097 732,'0'3,"0"1,0-1,0 0,0 1,0-1,0 0,0 1,0 0,0 0,0 1,0-2,0 0,0 0,0 0,0 0,0 0,0 0,0 1,0 0,0-1,0 0,0 0,1 2,-1-2,0 0,0 0,0 0,0 0,0 0,0 0,0 1,0-1,0 0,0 0,0 0,0 0,0 0,0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1015 800,'1'3,"0"0,2-1,-2 2,2-2,-2 1,3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1148 774,'-2'4,"-1"-3,0 1,0 0,0 0,1 1,0 0,0 0,0 0,0 0,0 0,0 0,1 0,-2-2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1008 863,'3'0,"0"0,0 0,0 0,2 0,1 0,-1 0,-2 0,2 0,-1 0,-1 1,1 0,0-1,1 0,-1 0,1 0,-2 1,3-1,-2 0,0 0,2 0,-3 0,1 0,-1 0,1 0,-1 0,1 0,-1 0,0 0,1 0,-1 0,0 0,0 0,0 0,0 0,0 0,0 1,0-1,0 0,0 0,0 0,0 1,1-1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111 442,'0'-67,"35"16,18 35,-1-18,1 34,-1-17,36 17,-18-17,17 17,-34 0,17 0,0 0,0 0,0 17,-18 34,18-35,-17 35,17-34,0-1,-18 18,1-34,17 34,-18-18,1 1,-1-17,-17-50,-17-1,34 18,1-1,17 17,17 1,-34 16,-1-34,1 34,-1-17,18-16,-17 33,17-17,-18 0,-52 67,0 1,-52-18,-18-33,17-16,-17-52,-70 136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408 374,'68'0,"-16"0,-1 34,0-34,0 0,0 16,-102 35,-17-18,17-16,0 0,-1 0,1 17,0 33,0-50,0-1,102 1,0-34,17 1,-17 16,1-17,-1 17,0 0,0-34,0 34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762 801,'53'0,"0"0,105 0,-105 0,-1 0,19 0,-1 0,35 0,-34 0,34 0,-17 0,0 0,-36 0,1 0,17 17,-17-17,17 0,1 0,-19 0,1 17,0-17,-1 17,1-17,17 0,-17 0,0 0,0 0,-1 0,1 0,0 0,-1 0,1-17,0 17,0 0,-1-17,1 0,0 17,-1 0,1 0,0 0,-1 0,1-17,-106 17,1 0,-1 0,0 0,1 0,-1 0,-35 0,35 0,1 0,-19 0,19 0,-1 0,-17 0,17 0,0 0,1 0,-36 0,17 0,1 0,18 0,-1 0,0 0,-35 0,18 0,-53 0,53 0,-18 0,35 0,-17 0,17 0,-17 0,-18 0,35 0,-17 0,17 0,1 17,-36-17,0 17,0 17,-17-17,17 1,18-1,17-17,0 17,1 0,-1 0,-17 0,122-17,19 0,-19 0,1 0,0 0,-1 0,1 0,0 0,35 0,-18 0,70 0,-52 0,35 0,0 17,-17 35,17-52,-18 17,18 17,-18-34,-17 17,-35-17,52 0,-52 0,17 0,1 18,16-1,-34-17,17 0,-17 0,0 0,0 0,-1 17,1-17,17 0,1 0,-19 0,19 0,-19 0,1 0,0 0,-1-17,-17-35,18 18,0 17,0 17,-1-34,1 16,0 18,-1 0,1 0,0-17,-141-51,18 51,-18-1,35 18,-17-17,17 0,-17 17,-36-34,54 34,-36-17,18 17,17-17,-17 17,-18 0,35 0,-70-35,70 18,1 17,-36 0,35 0,-52-17,35 17,17 0,-35 0,0 0,-17 0,34 0,-34 0,17 0,0 0,18 0,-18-17,18 17,17 0,1 0,-1 0,0 0,106 0,17 0,-17 0,17 0,-17 0,17 0,-17 0,35 0,-36 0,1 17,35-17,-35 0,52 0,-52 0,-1 0,54 0,-18 34,35-34,-71 0,1 0,17 0,1 0,-19 0,54 17,-36-17,18 0,-18 0,-17 0,0 0,17 0,0 0,-17 0,-1 0,1 0,0 0,0 0,17 0,0 0,-17 0,17 0,36-17,-36 0,-17-17,17 34,0 0,0 0,1-34,-19 16,1 18,0 0,-1 0,-69 52,-36-52,-17 34,17-34,-17 0,-18 0,18 17,17-17,-35 0,18 0,-18 0,18 0,17 0,-17 0,-18 0,0 0,18-17,-18 0,35 0,-17 17,0 0,0-17,17 17,0 0,0 0,1 0,-1-17,-17 17,17 0,-17 0,-1 0,1 0,17 0,-17 0,18 0,-1 0,-35 0,35 0,-17 0,0 0,17 0,-17 0,-1 0,19-18,-1 18,0 0,1 0,-1 0,-52-17,34 17,19-34,-89 34,36 0,52 0,-123 0,123 17,1-17,-54 0,54 0,-19 0,-34 17,35-17,17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402 682,'52'0,"-17"-50,17 33,0 1,1 16,34-17,-18 17,-16 0,-1 0,0 0,0 0,0 0,1 33,-1-16,0-17,0 34,0-1,1-16,-1 16,0 1,0-17,-17 33,17-33,1-1,-71-83,-34 17,-35 0,-52 33,86 17,-34-33,35 33,-17-17,-18 0,34 17,1 0,0 0,0 0,0 0,-1 0,1 0,0 0,0 0,-1 0,1 0,0 0,122-17,-18 17,0 0,0 17,0 0,1 0,-1-17,0 0,0 0,1 0,-1 0,0 16,0-16,0 17,1-17,-1 0,0 0,0-17,18 1,-18-1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669 915,'53'0,"-1"0,1 17,0 0,-1-17,1 0,-1 0,18 0,-17 0,0 0,-1 0,1 34,-1-34,1 0,0 0,-1 0,1 0,-1 0,1-17,-1 0,1 17,35 0,-36 17,1-17,-1 17,1 0,0 0,-1-17,1 0,-1 17,1-17,17 0,-17 0,-36 51,53-17,-17-34,-1-34,1 17,-1 17,-52-51,-52 34,-1 0,1 17,-1 0,1-17,-1 17,0 0,-17-17,18 17,-18 0,0 0,17-17,0 17,1-34,-1 34,1 0,-1-34,-17 34,-18-17,18 17,-17 0,34 0,0 0,-34 0,34 0,1 0,-1 0,0 0,1 0,-1 0,1 0,-1 0,1 0,-1-17,0 0,1 0,-1 0,18-34,-17 51,-19 0,19 0,-1 0,1 0,-1 17,1-17,34 51,-17-102,35-17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346 682,'53'14,"-1"-14,1 0,0 14,-1 1,18-15,-17 0,17 0,-17 0,0 0,-1 0,18 0,1 0,-1 14,-18-14,1 0,0 0,-1 0,1 0,0 0,-1 0,1 0,17 0,-17 0,17-14,0 14,18-15,-18 15,-17 0,-1 0,1 0,0 0,-1 0,1 0,0 0,-1 0,18 0,-17 0,17 0,-17 0,0 0,17 0,-18 0,36 0,-18 0,-17 0,17 0,-17 0,-1-14,1 14,17-14,1 14,-19 0,1 0,-1 0,-104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563 721,'52'0,"18"0,-17-15,-1 15,35-28,-34 28,17 0,-1 14,-16-14,17 14,17 1,-35-15,53 0,-35 0,0 0,-18 0,1 0,17 0,0 0,-1 0,19 0,-36 0,0 0,18 0,-17 0,-1 0,1 14,-106-14,1 0,-18-14,17 14,1 0,0-15,-1 15,-17 0,18 0,0 0,-18 0,0 0,0 0,18 0,-18 0,17 0,1 0,0 0,-1 0,1 0,-1 0,1 0,0 0,-1 0,-17 0,1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1028 676,'-51'0,"-1"0,1 0,0 0,-1 0,1 0,0 0,0 9,-1-9,1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162 789,'105'33,"-35"-17,36-16,-19 16,18-16,-52 0,0 0,69 16,-69-16,0 0,52 17,-53-17,54 0,-36 0,-18 0,53 0,-34 0,-19 0,18 0,18 0,0 0,-36 0,1 0,-1 0,19 0,16 0,1 16,-35-16,34 0,-34 16,34-16,-16 33,-1-33,0 0,-18 0,36 0,-18 0,-17 16,-1-16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758 826,'0'69,"-52"-35,35 18,0-1,-17 1,-18 0,1 0,16-1,-16-16,-18 34,52-18,0 1,0 0,68-52,35 0,-17 0,-1-17,-16 17,-35-52,34 52,1-17,-1-1,1 1,-18-35,-68-34,-1 17,18-17,-17 34,17 1,17-1,-17 0,17 1,0-1,-18 104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406 795,'70'0,"-17"0,17 15,17-15,19 0,16 0,-17 0,-34 0,34 0,-53 0,1 0,35 0,-36 0,36 15,-18-15,0 0,18 0,-36 0,18 15,-17-15,17 0,-17 0,34 0,-34 14,35-14,-36 0,1 0,-1 15,18-15,-17 0,17 0,0 0,18 0,-36 0,1 0,17 0,-17 0,-1 0,1 0,-1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7T16:57:38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755 741,'52'0,"0"0,0 0,0 0,1 0,-1 0,0 0,0 0,0 0,0 0,0 0,0 0,0 0,1 0,-1-12,0 12,0-12,17 12,-17 0,1 0,-1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5C79C0C-294E-4C66-9D5A-641668E5B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A0F44-771B-438D-A8C8-45D866E2E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customXml" Target="../ink/ink143.xml"/><Relationship Id="rId7" Type="http://schemas.openxmlformats.org/officeDocument/2006/relationships/customXml" Target="../ink/ink145.xm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customXml" Target="../ink/ink144.xml"/><Relationship Id="rId10" Type="http://schemas.openxmlformats.org/officeDocument/2006/relationships/image" Target="../media/image156.png"/><Relationship Id="rId4" Type="http://schemas.openxmlformats.org/officeDocument/2006/relationships/image" Target="../media/image153.png"/><Relationship Id="rId9" Type="http://schemas.openxmlformats.org/officeDocument/2006/relationships/customXml" Target="../ink/ink14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customXml" Target="../ink/ink152.xml"/><Relationship Id="rId18" Type="http://schemas.openxmlformats.org/officeDocument/2006/relationships/image" Target="../media/image165.png"/><Relationship Id="rId3" Type="http://schemas.openxmlformats.org/officeDocument/2006/relationships/customXml" Target="../ink/ink147.xml"/><Relationship Id="rId21" Type="http://schemas.openxmlformats.org/officeDocument/2006/relationships/customXml" Target="../ink/ink156.xml"/><Relationship Id="rId7" Type="http://schemas.openxmlformats.org/officeDocument/2006/relationships/customXml" Target="../ink/ink149.xml"/><Relationship Id="rId12" Type="http://schemas.openxmlformats.org/officeDocument/2006/relationships/image" Target="../media/image162.png"/><Relationship Id="rId17" Type="http://schemas.openxmlformats.org/officeDocument/2006/relationships/customXml" Target="../ink/ink154.xml"/><Relationship Id="rId2" Type="http://schemas.openxmlformats.org/officeDocument/2006/relationships/image" Target="../media/image17.GIF"/><Relationship Id="rId16" Type="http://schemas.openxmlformats.org/officeDocument/2006/relationships/image" Target="../media/image164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customXml" Target="../ink/ink151.xml"/><Relationship Id="rId24" Type="http://schemas.openxmlformats.org/officeDocument/2006/relationships/image" Target="../media/image168.png"/><Relationship Id="rId5" Type="http://schemas.openxmlformats.org/officeDocument/2006/relationships/customXml" Target="../ink/ink148.xml"/><Relationship Id="rId15" Type="http://schemas.openxmlformats.org/officeDocument/2006/relationships/customXml" Target="../ink/ink153.xml"/><Relationship Id="rId23" Type="http://schemas.openxmlformats.org/officeDocument/2006/relationships/customXml" Target="../ink/ink157.xml"/><Relationship Id="rId10" Type="http://schemas.openxmlformats.org/officeDocument/2006/relationships/image" Target="../media/image161.png"/><Relationship Id="rId19" Type="http://schemas.openxmlformats.org/officeDocument/2006/relationships/customXml" Target="../ink/ink155.xml"/><Relationship Id="rId4" Type="http://schemas.openxmlformats.org/officeDocument/2006/relationships/image" Target="../media/image158.png"/><Relationship Id="rId9" Type="http://schemas.openxmlformats.org/officeDocument/2006/relationships/customXml" Target="../ink/ink150.xml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3.xml"/><Relationship Id="rId18" Type="http://schemas.openxmlformats.org/officeDocument/2006/relationships/image" Target="../media/image177.png"/><Relationship Id="rId26" Type="http://schemas.openxmlformats.org/officeDocument/2006/relationships/image" Target="../media/image180.png"/><Relationship Id="rId39" Type="http://schemas.openxmlformats.org/officeDocument/2006/relationships/customXml" Target="../ink/ink176.xml"/><Relationship Id="rId21" Type="http://schemas.openxmlformats.org/officeDocument/2006/relationships/customXml" Target="../ink/ink167.xml"/><Relationship Id="rId34" Type="http://schemas.openxmlformats.org/officeDocument/2006/relationships/image" Target="../media/image184.png"/><Relationship Id="rId42" Type="http://schemas.openxmlformats.org/officeDocument/2006/relationships/image" Target="../media/image188.png"/><Relationship Id="rId47" Type="http://schemas.openxmlformats.org/officeDocument/2006/relationships/customXml" Target="../ink/ink180.xml"/><Relationship Id="rId50" Type="http://schemas.openxmlformats.org/officeDocument/2006/relationships/image" Target="../media/image192.png"/><Relationship Id="rId55" Type="http://schemas.openxmlformats.org/officeDocument/2006/relationships/customXml" Target="../ink/ink184.xml"/><Relationship Id="rId7" Type="http://schemas.openxmlformats.org/officeDocument/2006/relationships/customXml" Target="../ink/ink160.xml"/><Relationship Id="rId12" Type="http://schemas.openxmlformats.org/officeDocument/2006/relationships/image" Target="../media/image174.png"/><Relationship Id="rId17" Type="http://schemas.openxmlformats.org/officeDocument/2006/relationships/customXml" Target="../ink/ink165.xml"/><Relationship Id="rId25" Type="http://schemas.openxmlformats.org/officeDocument/2006/relationships/customXml" Target="../ink/ink169.xml"/><Relationship Id="rId33" Type="http://schemas.openxmlformats.org/officeDocument/2006/relationships/customXml" Target="../ink/ink173.xml"/><Relationship Id="rId38" Type="http://schemas.openxmlformats.org/officeDocument/2006/relationships/image" Target="../media/image186.png"/><Relationship Id="rId46" Type="http://schemas.openxmlformats.org/officeDocument/2006/relationships/image" Target="../media/image190.png"/><Relationship Id="rId2" Type="http://schemas.openxmlformats.org/officeDocument/2006/relationships/image" Target="../media/image20.png"/><Relationship Id="rId16" Type="http://schemas.openxmlformats.org/officeDocument/2006/relationships/image" Target="../media/image176.png"/><Relationship Id="rId20" Type="http://schemas.openxmlformats.org/officeDocument/2006/relationships/image" Target="../media/image10.png"/><Relationship Id="rId29" Type="http://schemas.openxmlformats.org/officeDocument/2006/relationships/customXml" Target="../ink/ink171.xml"/><Relationship Id="rId41" Type="http://schemas.openxmlformats.org/officeDocument/2006/relationships/customXml" Target="../ink/ink177.xml"/><Relationship Id="rId54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customXml" Target="../ink/ink162.xml"/><Relationship Id="rId24" Type="http://schemas.openxmlformats.org/officeDocument/2006/relationships/image" Target="../media/image179.png"/><Relationship Id="rId32" Type="http://schemas.openxmlformats.org/officeDocument/2006/relationships/image" Target="../media/image183.png"/><Relationship Id="rId37" Type="http://schemas.openxmlformats.org/officeDocument/2006/relationships/customXml" Target="../ink/ink175.xml"/><Relationship Id="rId40" Type="http://schemas.openxmlformats.org/officeDocument/2006/relationships/image" Target="../media/image187.png"/><Relationship Id="rId45" Type="http://schemas.openxmlformats.org/officeDocument/2006/relationships/customXml" Target="../ink/ink179.xml"/><Relationship Id="rId53" Type="http://schemas.openxmlformats.org/officeDocument/2006/relationships/customXml" Target="../ink/ink183.xml"/><Relationship Id="rId5" Type="http://schemas.openxmlformats.org/officeDocument/2006/relationships/customXml" Target="../ink/ink159.xml"/><Relationship Id="rId15" Type="http://schemas.openxmlformats.org/officeDocument/2006/relationships/customXml" Target="../ink/ink164.xml"/><Relationship Id="rId23" Type="http://schemas.openxmlformats.org/officeDocument/2006/relationships/customXml" Target="../ink/ink168.xml"/><Relationship Id="rId28" Type="http://schemas.openxmlformats.org/officeDocument/2006/relationships/image" Target="../media/image181.png"/><Relationship Id="rId36" Type="http://schemas.openxmlformats.org/officeDocument/2006/relationships/image" Target="../media/image185.png"/><Relationship Id="rId49" Type="http://schemas.openxmlformats.org/officeDocument/2006/relationships/customXml" Target="../ink/ink181.xml"/><Relationship Id="rId10" Type="http://schemas.openxmlformats.org/officeDocument/2006/relationships/image" Target="../media/image173.png"/><Relationship Id="rId19" Type="http://schemas.openxmlformats.org/officeDocument/2006/relationships/customXml" Target="../ink/ink166.xml"/><Relationship Id="rId31" Type="http://schemas.openxmlformats.org/officeDocument/2006/relationships/customXml" Target="../ink/ink172.xml"/><Relationship Id="rId44" Type="http://schemas.openxmlformats.org/officeDocument/2006/relationships/image" Target="../media/image189.png"/><Relationship Id="rId52" Type="http://schemas.openxmlformats.org/officeDocument/2006/relationships/image" Target="../media/image193.png"/><Relationship Id="rId4" Type="http://schemas.openxmlformats.org/officeDocument/2006/relationships/image" Target="../media/image170.png"/><Relationship Id="rId9" Type="http://schemas.openxmlformats.org/officeDocument/2006/relationships/customXml" Target="../ink/ink161.xml"/><Relationship Id="rId14" Type="http://schemas.openxmlformats.org/officeDocument/2006/relationships/image" Target="../media/image175.png"/><Relationship Id="rId22" Type="http://schemas.openxmlformats.org/officeDocument/2006/relationships/image" Target="../media/image178.png"/><Relationship Id="rId27" Type="http://schemas.openxmlformats.org/officeDocument/2006/relationships/customXml" Target="../ink/ink170.xml"/><Relationship Id="rId30" Type="http://schemas.openxmlformats.org/officeDocument/2006/relationships/image" Target="../media/image182.png"/><Relationship Id="rId35" Type="http://schemas.openxmlformats.org/officeDocument/2006/relationships/customXml" Target="../ink/ink174.xml"/><Relationship Id="rId43" Type="http://schemas.openxmlformats.org/officeDocument/2006/relationships/customXml" Target="../ink/ink178.xml"/><Relationship Id="rId48" Type="http://schemas.openxmlformats.org/officeDocument/2006/relationships/image" Target="../media/image191.png"/><Relationship Id="rId56" Type="http://schemas.openxmlformats.org/officeDocument/2006/relationships/image" Target="../media/image195.png"/><Relationship Id="rId8" Type="http://schemas.openxmlformats.org/officeDocument/2006/relationships/image" Target="../media/image172.png"/><Relationship Id="rId51" Type="http://schemas.openxmlformats.org/officeDocument/2006/relationships/customXml" Target="../ink/ink182.xml"/><Relationship Id="rId3" Type="http://schemas.openxmlformats.org/officeDocument/2006/relationships/customXml" Target="../ink/ink15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customXml" Target="../ink/ink190.xml"/><Relationship Id="rId3" Type="http://schemas.openxmlformats.org/officeDocument/2006/relationships/customXml" Target="../ink/ink185.xml"/><Relationship Id="rId7" Type="http://schemas.openxmlformats.org/officeDocument/2006/relationships/customXml" Target="../ink/ink187.xml"/><Relationship Id="rId12" Type="http://schemas.openxmlformats.org/officeDocument/2006/relationships/image" Target="../media/image201.png"/><Relationship Id="rId2" Type="http://schemas.openxmlformats.org/officeDocument/2006/relationships/image" Target="../media/image21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customXml" Target="../ink/ink189.xml"/><Relationship Id="rId5" Type="http://schemas.openxmlformats.org/officeDocument/2006/relationships/customXml" Target="../ink/ink186.xml"/><Relationship Id="rId15" Type="http://schemas.openxmlformats.org/officeDocument/2006/relationships/customXml" Target="../ink/ink191.xml"/><Relationship Id="rId10" Type="http://schemas.openxmlformats.org/officeDocument/2006/relationships/image" Target="../media/image200.png"/><Relationship Id="rId4" Type="http://schemas.openxmlformats.org/officeDocument/2006/relationships/image" Target="../media/image197.png"/><Relationship Id="rId9" Type="http://schemas.openxmlformats.org/officeDocument/2006/relationships/customXml" Target="../ink/ink188.xml"/><Relationship Id="rId14" Type="http://schemas.openxmlformats.org/officeDocument/2006/relationships/image" Target="../media/image20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7.xml"/><Relationship Id="rId18" Type="http://schemas.openxmlformats.org/officeDocument/2006/relationships/image" Target="../media/image212.png"/><Relationship Id="rId26" Type="http://schemas.openxmlformats.org/officeDocument/2006/relationships/image" Target="../media/image216.png"/><Relationship Id="rId39" Type="http://schemas.openxmlformats.org/officeDocument/2006/relationships/customXml" Target="../ink/ink210.xml"/><Relationship Id="rId3" Type="http://schemas.openxmlformats.org/officeDocument/2006/relationships/customXml" Target="../ink/ink192.xml"/><Relationship Id="rId21" Type="http://schemas.openxmlformats.org/officeDocument/2006/relationships/customXml" Target="../ink/ink201.xml"/><Relationship Id="rId34" Type="http://schemas.openxmlformats.org/officeDocument/2006/relationships/image" Target="../media/image220.png"/><Relationship Id="rId42" Type="http://schemas.openxmlformats.org/officeDocument/2006/relationships/image" Target="../media/image224.png"/><Relationship Id="rId47" Type="http://schemas.openxmlformats.org/officeDocument/2006/relationships/customXml" Target="../ink/ink214.xml"/><Relationship Id="rId50" Type="http://schemas.openxmlformats.org/officeDocument/2006/relationships/image" Target="../media/image228.png"/><Relationship Id="rId7" Type="http://schemas.openxmlformats.org/officeDocument/2006/relationships/customXml" Target="../ink/ink194.xml"/><Relationship Id="rId12" Type="http://schemas.openxmlformats.org/officeDocument/2006/relationships/image" Target="../media/image209.png"/><Relationship Id="rId17" Type="http://schemas.openxmlformats.org/officeDocument/2006/relationships/customXml" Target="../ink/ink199.xml"/><Relationship Id="rId25" Type="http://schemas.openxmlformats.org/officeDocument/2006/relationships/customXml" Target="../ink/ink203.xml"/><Relationship Id="rId33" Type="http://schemas.openxmlformats.org/officeDocument/2006/relationships/customXml" Target="../ink/ink207.xml"/><Relationship Id="rId38" Type="http://schemas.openxmlformats.org/officeDocument/2006/relationships/image" Target="../media/image222.png"/><Relationship Id="rId46" Type="http://schemas.openxmlformats.org/officeDocument/2006/relationships/image" Target="../media/image226.png"/><Relationship Id="rId2" Type="http://schemas.openxmlformats.org/officeDocument/2006/relationships/image" Target="../media/image29.png"/><Relationship Id="rId16" Type="http://schemas.openxmlformats.org/officeDocument/2006/relationships/image" Target="../media/image211.png"/><Relationship Id="rId20" Type="http://schemas.openxmlformats.org/officeDocument/2006/relationships/image" Target="../media/image213.png"/><Relationship Id="rId29" Type="http://schemas.openxmlformats.org/officeDocument/2006/relationships/customXml" Target="../ink/ink205.xml"/><Relationship Id="rId41" Type="http://schemas.openxmlformats.org/officeDocument/2006/relationships/customXml" Target="../ink/ink211.xml"/><Relationship Id="rId54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customXml" Target="../ink/ink196.xml"/><Relationship Id="rId24" Type="http://schemas.openxmlformats.org/officeDocument/2006/relationships/image" Target="../media/image215.png"/><Relationship Id="rId32" Type="http://schemas.openxmlformats.org/officeDocument/2006/relationships/image" Target="../media/image219.png"/><Relationship Id="rId37" Type="http://schemas.openxmlformats.org/officeDocument/2006/relationships/customXml" Target="../ink/ink209.xml"/><Relationship Id="rId40" Type="http://schemas.openxmlformats.org/officeDocument/2006/relationships/image" Target="../media/image223.png"/><Relationship Id="rId45" Type="http://schemas.openxmlformats.org/officeDocument/2006/relationships/customXml" Target="../ink/ink213.xml"/><Relationship Id="rId53" Type="http://schemas.openxmlformats.org/officeDocument/2006/relationships/customXml" Target="../ink/ink217.xml"/><Relationship Id="rId5" Type="http://schemas.openxmlformats.org/officeDocument/2006/relationships/customXml" Target="../ink/ink193.xml"/><Relationship Id="rId15" Type="http://schemas.openxmlformats.org/officeDocument/2006/relationships/customXml" Target="../ink/ink198.xml"/><Relationship Id="rId23" Type="http://schemas.openxmlformats.org/officeDocument/2006/relationships/customXml" Target="../ink/ink202.xml"/><Relationship Id="rId28" Type="http://schemas.openxmlformats.org/officeDocument/2006/relationships/image" Target="../media/image217.png"/><Relationship Id="rId36" Type="http://schemas.openxmlformats.org/officeDocument/2006/relationships/image" Target="../media/image221.png"/><Relationship Id="rId49" Type="http://schemas.openxmlformats.org/officeDocument/2006/relationships/customXml" Target="../ink/ink215.xml"/><Relationship Id="rId10" Type="http://schemas.openxmlformats.org/officeDocument/2006/relationships/image" Target="../media/image208.png"/><Relationship Id="rId19" Type="http://schemas.openxmlformats.org/officeDocument/2006/relationships/customXml" Target="../ink/ink200.xml"/><Relationship Id="rId31" Type="http://schemas.openxmlformats.org/officeDocument/2006/relationships/customXml" Target="../ink/ink206.xml"/><Relationship Id="rId44" Type="http://schemas.openxmlformats.org/officeDocument/2006/relationships/image" Target="../media/image225.png"/><Relationship Id="rId52" Type="http://schemas.openxmlformats.org/officeDocument/2006/relationships/image" Target="../media/image229.png"/><Relationship Id="rId4" Type="http://schemas.openxmlformats.org/officeDocument/2006/relationships/image" Target="../media/image205.png"/><Relationship Id="rId9" Type="http://schemas.openxmlformats.org/officeDocument/2006/relationships/customXml" Target="../ink/ink195.xml"/><Relationship Id="rId14" Type="http://schemas.openxmlformats.org/officeDocument/2006/relationships/image" Target="../media/image210.png"/><Relationship Id="rId22" Type="http://schemas.openxmlformats.org/officeDocument/2006/relationships/image" Target="../media/image214.png"/><Relationship Id="rId27" Type="http://schemas.openxmlformats.org/officeDocument/2006/relationships/customXml" Target="../ink/ink204.xml"/><Relationship Id="rId30" Type="http://schemas.openxmlformats.org/officeDocument/2006/relationships/image" Target="../media/image218.png"/><Relationship Id="rId35" Type="http://schemas.openxmlformats.org/officeDocument/2006/relationships/customXml" Target="../ink/ink208.xml"/><Relationship Id="rId43" Type="http://schemas.openxmlformats.org/officeDocument/2006/relationships/customXml" Target="../ink/ink212.xml"/><Relationship Id="rId48" Type="http://schemas.openxmlformats.org/officeDocument/2006/relationships/image" Target="../media/image227.png"/><Relationship Id="rId8" Type="http://schemas.openxmlformats.org/officeDocument/2006/relationships/image" Target="../media/image207.png"/><Relationship Id="rId51" Type="http://schemas.openxmlformats.org/officeDocument/2006/relationships/customXml" Target="../ink/ink2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1.xml"/><Relationship Id="rId13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12" Type="http://schemas.openxmlformats.org/officeDocument/2006/relationships/customXml" Target="../ink/ink223.xml"/><Relationship Id="rId2" Type="http://schemas.openxmlformats.org/officeDocument/2006/relationships/customXml" Target="../ink/ink2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0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237.png"/><Relationship Id="rId10" Type="http://schemas.openxmlformats.org/officeDocument/2006/relationships/customXml" Target="../ink/ink222.xml"/><Relationship Id="rId4" Type="http://schemas.openxmlformats.org/officeDocument/2006/relationships/customXml" Target="../ink/ink219.xml"/><Relationship Id="rId9" Type="http://schemas.openxmlformats.org/officeDocument/2006/relationships/image" Target="../media/image234.png"/><Relationship Id="rId14" Type="http://schemas.openxmlformats.org/officeDocument/2006/relationships/customXml" Target="../ink/ink2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8.xml"/><Relationship Id="rId13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customXml" Target="../ink/ink230.xml"/><Relationship Id="rId2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7.xml"/><Relationship Id="rId11" Type="http://schemas.openxmlformats.org/officeDocument/2006/relationships/image" Target="../media/image242.png"/><Relationship Id="rId5" Type="http://schemas.openxmlformats.org/officeDocument/2006/relationships/image" Target="../media/image239.png"/><Relationship Id="rId15" Type="http://schemas.openxmlformats.org/officeDocument/2006/relationships/image" Target="../media/image244.png"/><Relationship Id="rId10" Type="http://schemas.openxmlformats.org/officeDocument/2006/relationships/customXml" Target="../ink/ink229.xml"/><Relationship Id="rId4" Type="http://schemas.openxmlformats.org/officeDocument/2006/relationships/customXml" Target="../ink/ink226.xml"/><Relationship Id="rId9" Type="http://schemas.openxmlformats.org/officeDocument/2006/relationships/image" Target="../media/image241.png"/><Relationship Id="rId14" Type="http://schemas.openxmlformats.org/officeDocument/2006/relationships/customXml" Target="../ink/ink2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5.xml"/><Relationship Id="rId3" Type="http://schemas.openxmlformats.org/officeDocument/2006/relationships/image" Target="../media/image245.png"/><Relationship Id="rId7" Type="http://schemas.openxmlformats.org/officeDocument/2006/relationships/image" Target="../media/image247.png"/><Relationship Id="rId2" Type="http://schemas.openxmlformats.org/officeDocument/2006/relationships/customXml" Target="../ink/ink2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4.xml"/><Relationship Id="rId5" Type="http://schemas.openxmlformats.org/officeDocument/2006/relationships/image" Target="../media/image246.png"/><Relationship Id="rId4" Type="http://schemas.openxmlformats.org/officeDocument/2006/relationships/customXml" Target="../ink/ink233.xml"/><Relationship Id="rId9" Type="http://schemas.openxmlformats.org/officeDocument/2006/relationships/image" Target="../media/image24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4.png"/><Relationship Id="rId18" Type="http://schemas.openxmlformats.org/officeDocument/2006/relationships/customXml" Target="../ink/ink244.xml"/><Relationship Id="rId26" Type="http://schemas.openxmlformats.org/officeDocument/2006/relationships/customXml" Target="../ink/ink248.xml"/><Relationship Id="rId39" Type="http://schemas.openxmlformats.org/officeDocument/2006/relationships/image" Target="../media/image267.png"/><Relationship Id="rId21" Type="http://schemas.openxmlformats.org/officeDocument/2006/relationships/image" Target="../media/image258.png"/><Relationship Id="rId34" Type="http://schemas.openxmlformats.org/officeDocument/2006/relationships/customXml" Target="../ink/ink252.xml"/><Relationship Id="rId42" Type="http://schemas.openxmlformats.org/officeDocument/2006/relationships/customXml" Target="../ink/ink256.xml"/><Relationship Id="rId47" Type="http://schemas.openxmlformats.org/officeDocument/2006/relationships/image" Target="../media/image271.png"/><Relationship Id="rId50" Type="http://schemas.openxmlformats.org/officeDocument/2006/relationships/customXml" Target="../ink/ink260.xml"/><Relationship Id="rId55" Type="http://schemas.openxmlformats.org/officeDocument/2006/relationships/image" Target="../media/image275.png"/><Relationship Id="rId63" Type="http://schemas.openxmlformats.org/officeDocument/2006/relationships/image" Target="../media/image10.png"/><Relationship Id="rId68" Type="http://schemas.openxmlformats.org/officeDocument/2006/relationships/customXml" Target="../ink/ink269.xml"/><Relationship Id="rId7" Type="http://schemas.openxmlformats.org/officeDocument/2006/relationships/image" Target="../media/image251.png"/><Relationship Id="rId2" Type="http://schemas.openxmlformats.org/officeDocument/2006/relationships/customXml" Target="../ink/ink236.xml"/><Relationship Id="rId16" Type="http://schemas.openxmlformats.org/officeDocument/2006/relationships/customXml" Target="../ink/ink243.xml"/><Relationship Id="rId29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8.xml"/><Relationship Id="rId11" Type="http://schemas.openxmlformats.org/officeDocument/2006/relationships/image" Target="../media/image253.png"/><Relationship Id="rId24" Type="http://schemas.openxmlformats.org/officeDocument/2006/relationships/customXml" Target="../ink/ink247.xml"/><Relationship Id="rId32" Type="http://schemas.openxmlformats.org/officeDocument/2006/relationships/customXml" Target="../ink/ink251.xml"/><Relationship Id="rId37" Type="http://schemas.openxmlformats.org/officeDocument/2006/relationships/image" Target="../media/image266.png"/><Relationship Id="rId40" Type="http://schemas.openxmlformats.org/officeDocument/2006/relationships/customXml" Target="../ink/ink255.xml"/><Relationship Id="rId45" Type="http://schemas.openxmlformats.org/officeDocument/2006/relationships/image" Target="../media/image270.png"/><Relationship Id="rId53" Type="http://schemas.openxmlformats.org/officeDocument/2006/relationships/image" Target="../media/image274.png"/><Relationship Id="rId58" Type="http://schemas.openxmlformats.org/officeDocument/2006/relationships/customXml" Target="../ink/ink264.xml"/><Relationship Id="rId66" Type="http://schemas.openxmlformats.org/officeDocument/2006/relationships/customXml" Target="../ink/ink268.xml"/><Relationship Id="rId5" Type="http://schemas.openxmlformats.org/officeDocument/2006/relationships/image" Target="../media/image250.png"/><Relationship Id="rId15" Type="http://schemas.openxmlformats.org/officeDocument/2006/relationships/image" Target="../media/image255.png"/><Relationship Id="rId23" Type="http://schemas.openxmlformats.org/officeDocument/2006/relationships/image" Target="../media/image259.png"/><Relationship Id="rId28" Type="http://schemas.openxmlformats.org/officeDocument/2006/relationships/customXml" Target="../ink/ink249.xml"/><Relationship Id="rId36" Type="http://schemas.openxmlformats.org/officeDocument/2006/relationships/customXml" Target="../ink/ink253.xml"/><Relationship Id="rId49" Type="http://schemas.openxmlformats.org/officeDocument/2006/relationships/image" Target="../media/image272.png"/><Relationship Id="rId57" Type="http://schemas.openxmlformats.org/officeDocument/2006/relationships/image" Target="../media/image276.png"/><Relationship Id="rId61" Type="http://schemas.openxmlformats.org/officeDocument/2006/relationships/image" Target="../media/image278.png"/><Relationship Id="rId10" Type="http://schemas.openxmlformats.org/officeDocument/2006/relationships/customXml" Target="../ink/ink240.xml"/><Relationship Id="rId19" Type="http://schemas.openxmlformats.org/officeDocument/2006/relationships/image" Target="../media/image257.png"/><Relationship Id="rId31" Type="http://schemas.openxmlformats.org/officeDocument/2006/relationships/image" Target="../media/image263.png"/><Relationship Id="rId44" Type="http://schemas.openxmlformats.org/officeDocument/2006/relationships/customXml" Target="../ink/ink257.xml"/><Relationship Id="rId52" Type="http://schemas.openxmlformats.org/officeDocument/2006/relationships/customXml" Target="../ink/ink261.xml"/><Relationship Id="rId60" Type="http://schemas.openxmlformats.org/officeDocument/2006/relationships/customXml" Target="../ink/ink265.xml"/><Relationship Id="rId65" Type="http://schemas.openxmlformats.org/officeDocument/2006/relationships/image" Target="../media/image279.png"/><Relationship Id="rId4" Type="http://schemas.openxmlformats.org/officeDocument/2006/relationships/customXml" Target="../ink/ink237.xml"/><Relationship Id="rId9" Type="http://schemas.openxmlformats.org/officeDocument/2006/relationships/image" Target="../media/image252.png"/><Relationship Id="rId14" Type="http://schemas.openxmlformats.org/officeDocument/2006/relationships/customXml" Target="../ink/ink242.xml"/><Relationship Id="rId22" Type="http://schemas.openxmlformats.org/officeDocument/2006/relationships/customXml" Target="../ink/ink246.xml"/><Relationship Id="rId27" Type="http://schemas.openxmlformats.org/officeDocument/2006/relationships/image" Target="../media/image261.png"/><Relationship Id="rId30" Type="http://schemas.openxmlformats.org/officeDocument/2006/relationships/customXml" Target="../ink/ink250.xml"/><Relationship Id="rId35" Type="http://schemas.openxmlformats.org/officeDocument/2006/relationships/image" Target="../media/image265.png"/><Relationship Id="rId43" Type="http://schemas.openxmlformats.org/officeDocument/2006/relationships/image" Target="../media/image269.png"/><Relationship Id="rId48" Type="http://schemas.openxmlformats.org/officeDocument/2006/relationships/customXml" Target="../ink/ink259.xml"/><Relationship Id="rId56" Type="http://schemas.openxmlformats.org/officeDocument/2006/relationships/customXml" Target="../ink/ink263.xml"/><Relationship Id="rId64" Type="http://schemas.openxmlformats.org/officeDocument/2006/relationships/customXml" Target="../ink/ink267.xml"/><Relationship Id="rId69" Type="http://schemas.openxmlformats.org/officeDocument/2006/relationships/image" Target="../media/image281.png"/><Relationship Id="rId8" Type="http://schemas.openxmlformats.org/officeDocument/2006/relationships/customXml" Target="../ink/ink239.xml"/><Relationship Id="rId51" Type="http://schemas.openxmlformats.org/officeDocument/2006/relationships/image" Target="../media/image273.png"/><Relationship Id="rId3" Type="http://schemas.openxmlformats.org/officeDocument/2006/relationships/image" Target="../media/image249.png"/><Relationship Id="rId12" Type="http://schemas.openxmlformats.org/officeDocument/2006/relationships/customXml" Target="../ink/ink241.xml"/><Relationship Id="rId17" Type="http://schemas.openxmlformats.org/officeDocument/2006/relationships/image" Target="../media/image256.png"/><Relationship Id="rId25" Type="http://schemas.openxmlformats.org/officeDocument/2006/relationships/image" Target="../media/image260.png"/><Relationship Id="rId33" Type="http://schemas.openxmlformats.org/officeDocument/2006/relationships/image" Target="../media/image264.png"/><Relationship Id="rId38" Type="http://schemas.openxmlformats.org/officeDocument/2006/relationships/customXml" Target="../ink/ink254.xml"/><Relationship Id="rId46" Type="http://schemas.openxmlformats.org/officeDocument/2006/relationships/customXml" Target="../ink/ink258.xml"/><Relationship Id="rId59" Type="http://schemas.openxmlformats.org/officeDocument/2006/relationships/image" Target="../media/image277.png"/><Relationship Id="rId67" Type="http://schemas.openxmlformats.org/officeDocument/2006/relationships/image" Target="../media/image280.png"/><Relationship Id="rId20" Type="http://schemas.openxmlformats.org/officeDocument/2006/relationships/customXml" Target="../ink/ink245.xml"/><Relationship Id="rId41" Type="http://schemas.openxmlformats.org/officeDocument/2006/relationships/image" Target="../media/image268.png"/><Relationship Id="rId54" Type="http://schemas.openxmlformats.org/officeDocument/2006/relationships/customXml" Target="../ink/ink262.xml"/><Relationship Id="rId62" Type="http://schemas.openxmlformats.org/officeDocument/2006/relationships/customXml" Target="../ink/ink26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3.xml"/><Relationship Id="rId13" Type="http://schemas.openxmlformats.org/officeDocument/2006/relationships/image" Target="../media/image287.png"/><Relationship Id="rId18" Type="http://schemas.openxmlformats.org/officeDocument/2006/relationships/customXml" Target="../ink/ink278.xml"/><Relationship Id="rId26" Type="http://schemas.openxmlformats.org/officeDocument/2006/relationships/customXml" Target="../ink/ink282.xml"/><Relationship Id="rId3" Type="http://schemas.openxmlformats.org/officeDocument/2006/relationships/image" Target="../media/image282.png"/><Relationship Id="rId21" Type="http://schemas.openxmlformats.org/officeDocument/2006/relationships/image" Target="../media/image291.png"/><Relationship Id="rId34" Type="http://schemas.openxmlformats.org/officeDocument/2006/relationships/customXml" Target="../ink/ink286.xml"/><Relationship Id="rId7" Type="http://schemas.openxmlformats.org/officeDocument/2006/relationships/image" Target="../media/image284.png"/><Relationship Id="rId12" Type="http://schemas.openxmlformats.org/officeDocument/2006/relationships/customXml" Target="../ink/ink275.xml"/><Relationship Id="rId17" Type="http://schemas.openxmlformats.org/officeDocument/2006/relationships/image" Target="../media/image289.png"/><Relationship Id="rId25" Type="http://schemas.openxmlformats.org/officeDocument/2006/relationships/image" Target="../media/image293.png"/><Relationship Id="rId33" Type="http://schemas.openxmlformats.org/officeDocument/2006/relationships/image" Target="../media/image297.png"/><Relationship Id="rId2" Type="http://schemas.openxmlformats.org/officeDocument/2006/relationships/customXml" Target="../ink/ink270.xml"/><Relationship Id="rId16" Type="http://schemas.openxmlformats.org/officeDocument/2006/relationships/customXml" Target="../ink/ink277.xml"/><Relationship Id="rId20" Type="http://schemas.openxmlformats.org/officeDocument/2006/relationships/customXml" Target="../ink/ink279.xml"/><Relationship Id="rId29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2.xml"/><Relationship Id="rId11" Type="http://schemas.openxmlformats.org/officeDocument/2006/relationships/image" Target="../media/image286.png"/><Relationship Id="rId24" Type="http://schemas.openxmlformats.org/officeDocument/2006/relationships/customXml" Target="../ink/ink281.xml"/><Relationship Id="rId32" Type="http://schemas.openxmlformats.org/officeDocument/2006/relationships/customXml" Target="../ink/ink285.xml"/><Relationship Id="rId5" Type="http://schemas.openxmlformats.org/officeDocument/2006/relationships/image" Target="../media/image283.png"/><Relationship Id="rId15" Type="http://schemas.openxmlformats.org/officeDocument/2006/relationships/image" Target="../media/image288.png"/><Relationship Id="rId23" Type="http://schemas.openxmlformats.org/officeDocument/2006/relationships/image" Target="../media/image292.png"/><Relationship Id="rId28" Type="http://schemas.openxmlformats.org/officeDocument/2006/relationships/customXml" Target="../ink/ink283.xml"/><Relationship Id="rId10" Type="http://schemas.openxmlformats.org/officeDocument/2006/relationships/customXml" Target="../ink/ink274.xml"/><Relationship Id="rId19" Type="http://schemas.openxmlformats.org/officeDocument/2006/relationships/image" Target="../media/image290.png"/><Relationship Id="rId31" Type="http://schemas.openxmlformats.org/officeDocument/2006/relationships/image" Target="../media/image296.png"/><Relationship Id="rId4" Type="http://schemas.openxmlformats.org/officeDocument/2006/relationships/customXml" Target="../ink/ink271.xml"/><Relationship Id="rId9" Type="http://schemas.openxmlformats.org/officeDocument/2006/relationships/image" Target="../media/image285.png"/><Relationship Id="rId14" Type="http://schemas.openxmlformats.org/officeDocument/2006/relationships/customXml" Target="../ink/ink276.xml"/><Relationship Id="rId22" Type="http://schemas.openxmlformats.org/officeDocument/2006/relationships/customXml" Target="../ink/ink280.xml"/><Relationship Id="rId27" Type="http://schemas.openxmlformats.org/officeDocument/2006/relationships/image" Target="../media/image294.png"/><Relationship Id="rId30" Type="http://schemas.openxmlformats.org/officeDocument/2006/relationships/customXml" Target="../ink/ink284.xml"/><Relationship Id="rId35" Type="http://schemas.openxmlformats.org/officeDocument/2006/relationships/image" Target="../media/image2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8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customXml" Target="../ink/ink20.xml"/><Relationship Id="rId17" Type="http://schemas.openxmlformats.org/officeDocument/2006/relationships/image" Target="../media/image28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24.png"/><Relationship Id="rId14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customXml" Target="../ink/ink41.xml"/><Relationship Id="rId21" Type="http://schemas.openxmlformats.org/officeDocument/2006/relationships/customXml" Target="../ink/ink32.xml"/><Relationship Id="rId34" Type="http://schemas.openxmlformats.org/officeDocument/2006/relationships/image" Target="../media/image45.png"/><Relationship Id="rId42" Type="http://schemas.openxmlformats.org/officeDocument/2006/relationships/image" Target="../media/image49.png"/><Relationship Id="rId47" Type="http://schemas.openxmlformats.org/officeDocument/2006/relationships/customXml" Target="../ink/ink45.xml"/><Relationship Id="rId50" Type="http://schemas.openxmlformats.org/officeDocument/2006/relationships/image" Target="../media/image53.png"/><Relationship Id="rId55" Type="http://schemas.openxmlformats.org/officeDocument/2006/relationships/customXml" Target="../ink/ink49.xml"/><Relationship Id="rId7" Type="http://schemas.openxmlformats.org/officeDocument/2006/relationships/customXml" Target="../ink/ink25.xml"/><Relationship Id="rId12" Type="http://schemas.openxmlformats.org/officeDocument/2006/relationships/image" Target="../media/image34.png"/><Relationship Id="rId17" Type="http://schemas.openxmlformats.org/officeDocument/2006/relationships/customXml" Target="../ink/ink30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2" Type="http://schemas.openxmlformats.org/officeDocument/2006/relationships/image" Target="../media/image10.GIF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29" Type="http://schemas.openxmlformats.org/officeDocument/2006/relationships/customXml" Target="../ink/ink36.xml"/><Relationship Id="rId41" Type="http://schemas.openxmlformats.org/officeDocument/2006/relationships/customXml" Target="../ink/ink42.xml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customXml" Target="../ink/ink27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37" Type="http://schemas.openxmlformats.org/officeDocument/2006/relationships/customXml" Target="../ink/ink40.xml"/><Relationship Id="rId40" Type="http://schemas.openxmlformats.org/officeDocument/2006/relationships/image" Target="../media/image48.png"/><Relationship Id="rId45" Type="http://schemas.openxmlformats.org/officeDocument/2006/relationships/customXml" Target="../ink/ink44.xml"/><Relationship Id="rId53" Type="http://schemas.openxmlformats.org/officeDocument/2006/relationships/customXml" Target="../ink/ink48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49" Type="http://schemas.openxmlformats.org/officeDocument/2006/relationships/customXml" Target="../ink/ink46.xml"/><Relationship Id="rId10" Type="http://schemas.openxmlformats.org/officeDocument/2006/relationships/image" Target="../media/image33.png"/><Relationship Id="rId19" Type="http://schemas.openxmlformats.org/officeDocument/2006/relationships/customXml" Target="../ink/ink31.xml"/><Relationship Id="rId31" Type="http://schemas.openxmlformats.org/officeDocument/2006/relationships/customXml" Target="../ink/ink37.xml"/><Relationship Id="rId44" Type="http://schemas.openxmlformats.org/officeDocument/2006/relationships/image" Target="../media/image50.png"/><Relationship Id="rId52" Type="http://schemas.openxmlformats.org/officeDocument/2006/relationships/image" Target="../media/image54.png"/><Relationship Id="rId4" Type="http://schemas.openxmlformats.org/officeDocument/2006/relationships/image" Target="../media/image30.png"/><Relationship Id="rId9" Type="http://schemas.openxmlformats.org/officeDocument/2006/relationships/customXml" Target="../ink/ink26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35.xml"/><Relationship Id="rId30" Type="http://schemas.openxmlformats.org/officeDocument/2006/relationships/image" Target="../media/image43.png"/><Relationship Id="rId35" Type="http://schemas.openxmlformats.org/officeDocument/2006/relationships/customXml" Target="../ink/ink39.xml"/><Relationship Id="rId43" Type="http://schemas.openxmlformats.org/officeDocument/2006/relationships/customXml" Target="../ink/ink43.xml"/><Relationship Id="rId48" Type="http://schemas.openxmlformats.org/officeDocument/2006/relationships/image" Target="../media/image52.png"/><Relationship Id="rId56" Type="http://schemas.openxmlformats.org/officeDocument/2006/relationships/image" Target="../media/image56.png"/><Relationship Id="rId8" Type="http://schemas.openxmlformats.org/officeDocument/2006/relationships/image" Target="../media/image32.png"/><Relationship Id="rId51" Type="http://schemas.openxmlformats.org/officeDocument/2006/relationships/customXml" Target="../ink/ink47.xml"/><Relationship Id="rId3" Type="http://schemas.openxmlformats.org/officeDocument/2006/relationships/customXml" Target="../ink/ink2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customXml" Target="../ink/ink57.xml"/><Relationship Id="rId26" Type="http://schemas.openxmlformats.org/officeDocument/2006/relationships/customXml" Target="../ink/ink61.xml"/><Relationship Id="rId39" Type="http://schemas.openxmlformats.org/officeDocument/2006/relationships/image" Target="../media/image76.png"/><Relationship Id="rId21" Type="http://schemas.openxmlformats.org/officeDocument/2006/relationships/image" Target="../media/image67.png"/><Relationship Id="rId34" Type="http://schemas.openxmlformats.org/officeDocument/2006/relationships/customXml" Target="../ink/ink65.xml"/><Relationship Id="rId42" Type="http://schemas.openxmlformats.org/officeDocument/2006/relationships/customXml" Target="../ink/ink69.xml"/><Relationship Id="rId47" Type="http://schemas.openxmlformats.org/officeDocument/2006/relationships/image" Target="../media/image80.png"/><Relationship Id="rId50" Type="http://schemas.openxmlformats.org/officeDocument/2006/relationships/customXml" Target="../ink/ink73.xml"/><Relationship Id="rId55" Type="http://schemas.openxmlformats.org/officeDocument/2006/relationships/image" Target="../media/image84.png"/><Relationship Id="rId63" Type="http://schemas.openxmlformats.org/officeDocument/2006/relationships/image" Target="../media/image88.png"/><Relationship Id="rId68" Type="http://schemas.openxmlformats.org/officeDocument/2006/relationships/customXml" Target="../ink/ink82.xml"/><Relationship Id="rId76" Type="http://schemas.openxmlformats.org/officeDocument/2006/relationships/customXml" Target="../ink/ink86.xml"/><Relationship Id="rId7" Type="http://schemas.openxmlformats.org/officeDocument/2006/relationships/image" Target="../media/image60.png"/><Relationship Id="rId71" Type="http://schemas.openxmlformats.org/officeDocument/2006/relationships/image" Target="../media/image10.png"/><Relationship Id="rId2" Type="http://schemas.openxmlformats.org/officeDocument/2006/relationships/image" Target="../media/image11.GIF"/><Relationship Id="rId16" Type="http://schemas.openxmlformats.org/officeDocument/2006/relationships/customXml" Target="../ink/ink56.xml"/><Relationship Id="rId29" Type="http://schemas.openxmlformats.org/officeDocument/2006/relationships/image" Target="../media/image71.png"/><Relationship Id="rId11" Type="http://schemas.openxmlformats.org/officeDocument/2006/relationships/image" Target="../media/image62.png"/><Relationship Id="rId24" Type="http://schemas.openxmlformats.org/officeDocument/2006/relationships/customXml" Target="../ink/ink60.xml"/><Relationship Id="rId32" Type="http://schemas.openxmlformats.org/officeDocument/2006/relationships/customXml" Target="../ink/ink64.xml"/><Relationship Id="rId37" Type="http://schemas.openxmlformats.org/officeDocument/2006/relationships/image" Target="../media/image75.png"/><Relationship Id="rId40" Type="http://schemas.openxmlformats.org/officeDocument/2006/relationships/customXml" Target="../ink/ink68.xml"/><Relationship Id="rId45" Type="http://schemas.openxmlformats.org/officeDocument/2006/relationships/image" Target="../media/image79.png"/><Relationship Id="rId53" Type="http://schemas.openxmlformats.org/officeDocument/2006/relationships/image" Target="../media/image83.png"/><Relationship Id="rId58" Type="http://schemas.openxmlformats.org/officeDocument/2006/relationships/customXml" Target="../ink/ink77.xml"/><Relationship Id="rId66" Type="http://schemas.openxmlformats.org/officeDocument/2006/relationships/customXml" Target="../ink/ink81.xml"/><Relationship Id="rId74" Type="http://schemas.openxmlformats.org/officeDocument/2006/relationships/customXml" Target="../ink/ink85.xml"/><Relationship Id="rId79" Type="http://schemas.openxmlformats.org/officeDocument/2006/relationships/image" Target="../media/image95.png"/><Relationship Id="rId5" Type="http://schemas.openxmlformats.org/officeDocument/2006/relationships/image" Target="../media/image59.png"/><Relationship Id="rId61" Type="http://schemas.openxmlformats.org/officeDocument/2006/relationships/image" Target="../media/image87.png"/><Relationship Id="rId10" Type="http://schemas.openxmlformats.org/officeDocument/2006/relationships/customXml" Target="../ink/ink53.xml"/><Relationship Id="rId19" Type="http://schemas.openxmlformats.org/officeDocument/2006/relationships/image" Target="../media/image66.png"/><Relationship Id="rId31" Type="http://schemas.openxmlformats.org/officeDocument/2006/relationships/image" Target="../media/image72.png"/><Relationship Id="rId44" Type="http://schemas.openxmlformats.org/officeDocument/2006/relationships/customXml" Target="../ink/ink70.xml"/><Relationship Id="rId52" Type="http://schemas.openxmlformats.org/officeDocument/2006/relationships/customXml" Target="../ink/ink74.xml"/><Relationship Id="rId60" Type="http://schemas.openxmlformats.org/officeDocument/2006/relationships/customXml" Target="../ink/ink78.xml"/><Relationship Id="rId65" Type="http://schemas.openxmlformats.org/officeDocument/2006/relationships/image" Target="../media/image89.png"/><Relationship Id="rId73" Type="http://schemas.openxmlformats.org/officeDocument/2006/relationships/image" Target="../media/image92.png"/><Relationship Id="rId78" Type="http://schemas.openxmlformats.org/officeDocument/2006/relationships/customXml" Target="../ink/ink87.xml"/><Relationship Id="rId81" Type="http://schemas.openxmlformats.org/officeDocument/2006/relationships/image" Target="../media/image96.png"/><Relationship Id="rId4" Type="http://schemas.openxmlformats.org/officeDocument/2006/relationships/customXml" Target="../ink/ink50.xml"/><Relationship Id="rId9" Type="http://schemas.openxmlformats.org/officeDocument/2006/relationships/image" Target="../media/image61.png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27" Type="http://schemas.openxmlformats.org/officeDocument/2006/relationships/image" Target="../media/image70.png"/><Relationship Id="rId30" Type="http://schemas.openxmlformats.org/officeDocument/2006/relationships/customXml" Target="../ink/ink63.xml"/><Relationship Id="rId35" Type="http://schemas.openxmlformats.org/officeDocument/2006/relationships/image" Target="../media/image74.png"/><Relationship Id="rId43" Type="http://schemas.openxmlformats.org/officeDocument/2006/relationships/image" Target="../media/image78.png"/><Relationship Id="rId48" Type="http://schemas.openxmlformats.org/officeDocument/2006/relationships/customXml" Target="../ink/ink72.xml"/><Relationship Id="rId56" Type="http://schemas.openxmlformats.org/officeDocument/2006/relationships/customXml" Target="../ink/ink76.xml"/><Relationship Id="rId64" Type="http://schemas.openxmlformats.org/officeDocument/2006/relationships/customXml" Target="../ink/ink80.xml"/><Relationship Id="rId69" Type="http://schemas.openxmlformats.org/officeDocument/2006/relationships/image" Target="../media/image91.png"/><Relationship Id="rId77" Type="http://schemas.openxmlformats.org/officeDocument/2006/relationships/image" Target="../media/image94.png"/><Relationship Id="rId8" Type="http://schemas.openxmlformats.org/officeDocument/2006/relationships/customXml" Target="../ink/ink52.xml"/><Relationship Id="rId51" Type="http://schemas.openxmlformats.org/officeDocument/2006/relationships/image" Target="../media/image82.png"/><Relationship Id="rId72" Type="http://schemas.openxmlformats.org/officeDocument/2006/relationships/customXml" Target="../ink/ink84.xml"/><Relationship Id="rId80" Type="http://schemas.openxmlformats.org/officeDocument/2006/relationships/customXml" Target="../ink/ink88.xml"/><Relationship Id="rId3" Type="http://schemas.openxmlformats.org/officeDocument/2006/relationships/image" Target="../media/image12.GIF"/><Relationship Id="rId12" Type="http://schemas.openxmlformats.org/officeDocument/2006/relationships/customXml" Target="../ink/ink54.xml"/><Relationship Id="rId17" Type="http://schemas.openxmlformats.org/officeDocument/2006/relationships/image" Target="../media/image65.png"/><Relationship Id="rId25" Type="http://schemas.openxmlformats.org/officeDocument/2006/relationships/image" Target="../media/image69.png"/><Relationship Id="rId33" Type="http://schemas.openxmlformats.org/officeDocument/2006/relationships/image" Target="../media/image73.png"/><Relationship Id="rId38" Type="http://schemas.openxmlformats.org/officeDocument/2006/relationships/customXml" Target="../ink/ink67.xml"/><Relationship Id="rId46" Type="http://schemas.openxmlformats.org/officeDocument/2006/relationships/customXml" Target="../ink/ink71.xml"/><Relationship Id="rId59" Type="http://schemas.openxmlformats.org/officeDocument/2006/relationships/image" Target="../media/image86.png"/><Relationship Id="rId67" Type="http://schemas.openxmlformats.org/officeDocument/2006/relationships/image" Target="../media/image90.png"/><Relationship Id="rId20" Type="http://schemas.openxmlformats.org/officeDocument/2006/relationships/customXml" Target="../ink/ink58.xml"/><Relationship Id="rId41" Type="http://schemas.openxmlformats.org/officeDocument/2006/relationships/image" Target="../media/image77.png"/><Relationship Id="rId54" Type="http://schemas.openxmlformats.org/officeDocument/2006/relationships/customXml" Target="../ink/ink75.xml"/><Relationship Id="rId62" Type="http://schemas.openxmlformats.org/officeDocument/2006/relationships/customXml" Target="../ink/ink79.xml"/><Relationship Id="rId70" Type="http://schemas.openxmlformats.org/officeDocument/2006/relationships/customXml" Target="../ink/ink83.xml"/><Relationship Id="rId75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customXml" Target="../ink/ink62.xml"/><Relationship Id="rId36" Type="http://schemas.openxmlformats.org/officeDocument/2006/relationships/customXml" Target="../ink/ink66.xml"/><Relationship Id="rId49" Type="http://schemas.openxmlformats.org/officeDocument/2006/relationships/image" Target="../media/image81.png"/><Relationship Id="rId57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customXml" Target="../ink/ink96.xml"/><Relationship Id="rId26" Type="http://schemas.openxmlformats.org/officeDocument/2006/relationships/customXml" Target="../ink/ink100.xml"/><Relationship Id="rId39" Type="http://schemas.openxmlformats.org/officeDocument/2006/relationships/image" Target="../media/image116.png"/><Relationship Id="rId21" Type="http://schemas.openxmlformats.org/officeDocument/2006/relationships/image" Target="../media/image107.png"/><Relationship Id="rId34" Type="http://schemas.openxmlformats.org/officeDocument/2006/relationships/customXml" Target="../ink/ink104.xml"/><Relationship Id="rId42" Type="http://schemas.openxmlformats.org/officeDocument/2006/relationships/customXml" Target="../ink/ink108.xml"/><Relationship Id="rId47" Type="http://schemas.openxmlformats.org/officeDocument/2006/relationships/image" Target="../media/image120.png"/><Relationship Id="rId50" Type="http://schemas.openxmlformats.org/officeDocument/2006/relationships/customXml" Target="../ink/ink112.xml"/><Relationship Id="rId55" Type="http://schemas.openxmlformats.org/officeDocument/2006/relationships/image" Target="../media/image124.png"/><Relationship Id="rId63" Type="http://schemas.openxmlformats.org/officeDocument/2006/relationships/image" Target="../media/image128.png"/><Relationship Id="rId7" Type="http://schemas.openxmlformats.org/officeDocument/2006/relationships/image" Target="../media/image100.png"/><Relationship Id="rId2" Type="http://schemas.openxmlformats.org/officeDocument/2006/relationships/image" Target="../media/image13.GIF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29" Type="http://schemas.openxmlformats.org/officeDocument/2006/relationships/image" Target="../media/image111.png"/><Relationship Id="rId41" Type="http://schemas.openxmlformats.org/officeDocument/2006/relationships/image" Target="../media/image117.png"/><Relationship Id="rId54" Type="http://schemas.openxmlformats.org/officeDocument/2006/relationships/customXml" Target="../ink/ink114.xml"/><Relationship Id="rId62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.xml"/><Relationship Id="rId11" Type="http://schemas.openxmlformats.org/officeDocument/2006/relationships/image" Target="../media/image102.png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115.png"/><Relationship Id="rId40" Type="http://schemas.openxmlformats.org/officeDocument/2006/relationships/customXml" Target="../ink/ink107.xml"/><Relationship Id="rId45" Type="http://schemas.openxmlformats.org/officeDocument/2006/relationships/image" Target="../media/image119.png"/><Relationship Id="rId53" Type="http://schemas.openxmlformats.org/officeDocument/2006/relationships/image" Target="../media/image123.png"/><Relationship Id="rId58" Type="http://schemas.openxmlformats.org/officeDocument/2006/relationships/customXml" Target="../ink/ink116.xml"/><Relationship Id="rId5" Type="http://schemas.openxmlformats.org/officeDocument/2006/relationships/image" Target="../media/image99.png"/><Relationship Id="rId15" Type="http://schemas.openxmlformats.org/officeDocument/2006/relationships/image" Target="../media/image104.png"/><Relationship Id="rId23" Type="http://schemas.openxmlformats.org/officeDocument/2006/relationships/image" Target="../media/image108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49" Type="http://schemas.openxmlformats.org/officeDocument/2006/relationships/image" Target="../media/image121.png"/><Relationship Id="rId57" Type="http://schemas.openxmlformats.org/officeDocument/2006/relationships/image" Target="../media/image125.png"/><Relationship Id="rId61" Type="http://schemas.openxmlformats.org/officeDocument/2006/relationships/image" Target="../media/image127.png"/><Relationship Id="rId10" Type="http://schemas.openxmlformats.org/officeDocument/2006/relationships/customXml" Target="../ink/ink92.xml"/><Relationship Id="rId19" Type="http://schemas.openxmlformats.org/officeDocument/2006/relationships/image" Target="../media/image106.png"/><Relationship Id="rId31" Type="http://schemas.openxmlformats.org/officeDocument/2006/relationships/image" Target="../media/image112.png"/><Relationship Id="rId44" Type="http://schemas.openxmlformats.org/officeDocument/2006/relationships/customXml" Target="../ink/ink109.xml"/><Relationship Id="rId52" Type="http://schemas.openxmlformats.org/officeDocument/2006/relationships/customXml" Target="../ink/ink113.xml"/><Relationship Id="rId60" Type="http://schemas.openxmlformats.org/officeDocument/2006/relationships/customXml" Target="../ink/ink117.xml"/><Relationship Id="rId65" Type="http://schemas.openxmlformats.org/officeDocument/2006/relationships/image" Target="../media/image129.png"/><Relationship Id="rId4" Type="http://schemas.openxmlformats.org/officeDocument/2006/relationships/customXml" Target="../ink/ink89.xml"/><Relationship Id="rId9" Type="http://schemas.openxmlformats.org/officeDocument/2006/relationships/image" Target="../media/image101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110.png"/><Relationship Id="rId30" Type="http://schemas.openxmlformats.org/officeDocument/2006/relationships/customXml" Target="../ink/ink102.xml"/><Relationship Id="rId35" Type="http://schemas.openxmlformats.org/officeDocument/2006/relationships/image" Target="../media/image114.png"/><Relationship Id="rId43" Type="http://schemas.openxmlformats.org/officeDocument/2006/relationships/image" Target="../media/image118.png"/><Relationship Id="rId48" Type="http://schemas.openxmlformats.org/officeDocument/2006/relationships/customXml" Target="../ink/ink111.xml"/><Relationship Id="rId56" Type="http://schemas.openxmlformats.org/officeDocument/2006/relationships/customXml" Target="../ink/ink115.xml"/><Relationship Id="rId64" Type="http://schemas.openxmlformats.org/officeDocument/2006/relationships/customXml" Target="../ink/ink119.xml"/><Relationship Id="rId8" Type="http://schemas.openxmlformats.org/officeDocument/2006/relationships/customXml" Target="../ink/ink91.xml"/><Relationship Id="rId51" Type="http://schemas.openxmlformats.org/officeDocument/2006/relationships/image" Target="../media/image122.png"/><Relationship Id="rId3" Type="http://schemas.openxmlformats.org/officeDocument/2006/relationships/image" Target="../media/image14.GIF"/><Relationship Id="rId12" Type="http://schemas.openxmlformats.org/officeDocument/2006/relationships/customXml" Target="../ink/ink93.xml"/><Relationship Id="rId17" Type="http://schemas.openxmlformats.org/officeDocument/2006/relationships/image" Target="../media/image105.png"/><Relationship Id="rId25" Type="http://schemas.openxmlformats.org/officeDocument/2006/relationships/image" Target="../media/image109.png"/><Relationship Id="rId33" Type="http://schemas.openxmlformats.org/officeDocument/2006/relationships/image" Target="../media/image113.png"/><Relationship Id="rId38" Type="http://schemas.openxmlformats.org/officeDocument/2006/relationships/customXml" Target="../ink/ink106.xml"/><Relationship Id="rId46" Type="http://schemas.openxmlformats.org/officeDocument/2006/relationships/customXml" Target="../ink/ink110.xml"/><Relationship Id="rId59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customXml" Target="../ink/ink125.xml"/><Relationship Id="rId18" Type="http://schemas.openxmlformats.org/officeDocument/2006/relationships/image" Target="../media/image112.png"/><Relationship Id="rId26" Type="http://schemas.openxmlformats.org/officeDocument/2006/relationships/image" Target="../media/image141.png"/><Relationship Id="rId39" Type="http://schemas.openxmlformats.org/officeDocument/2006/relationships/customXml" Target="../ink/ink138.xml"/><Relationship Id="rId3" Type="http://schemas.openxmlformats.org/officeDocument/2006/relationships/customXml" Target="../ink/ink120.xml"/><Relationship Id="rId21" Type="http://schemas.openxmlformats.org/officeDocument/2006/relationships/customXml" Target="../ink/ink129.xml"/><Relationship Id="rId34" Type="http://schemas.openxmlformats.org/officeDocument/2006/relationships/image" Target="../media/image145.png"/><Relationship Id="rId42" Type="http://schemas.openxmlformats.org/officeDocument/2006/relationships/image" Target="../media/image148.png"/><Relationship Id="rId47" Type="http://schemas.openxmlformats.org/officeDocument/2006/relationships/customXml" Target="../ink/ink142.xml"/><Relationship Id="rId7" Type="http://schemas.openxmlformats.org/officeDocument/2006/relationships/customXml" Target="../ink/ink122.xml"/><Relationship Id="rId12" Type="http://schemas.openxmlformats.org/officeDocument/2006/relationships/image" Target="../media/image135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customXml" Target="../ink/ink135.xml"/><Relationship Id="rId38" Type="http://schemas.openxmlformats.org/officeDocument/2006/relationships/image" Target="../media/image147.png"/><Relationship Id="rId46" Type="http://schemas.openxmlformats.org/officeDocument/2006/relationships/image" Target="../media/image150.png"/><Relationship Id="rId2" Type="http://schemas.openxmlformats.org/officeDocument/2006/relationships/image" Target="../media/image15.GIF"/><Relationship Id="rId16" Type="http://schemas.openxmlformats.org/officeDocument/2006/relationships/image" Target="../media/image137.png"/><Relationship Id="rId20" Type="http://schemas.openxmlformats.org/officeDocument/2006/relationships/image" Target="../media/image138.png"/><Relationship Id="rId29" Type="http://schemas.openxmlformats.org/officeDocument/2006/relationships/customXml" Target="../ink/ink133.xml"/><Relationship Id="rId41" Type="http://schemas.openxmlformats.org/officeDocument/2006/relationships/customXml" Target="../ink/ink1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customXml" Target="../ink/ink124.xml"/><Relationship Id="rId24" Type="http://schemas.openxmlformats.org/officeDocument/2006/relationships/image" Target="../media/image140.png"/><Relationship Id="rId32" Type="http://schemas.openxmlformats.org/officeDocument/2006/relationships/image" Target="../media/image144.png"/><Relationship Id="rId37" Type="http://schemas.openxmlformats.org/officeDocument/2006/relationships/customXml" Target="../ink/ink137.xml"/><Relationship Id="rId40" Type="http://schemas.openxmlformats.org/officeDocument/2006/relationships/image" Target="../media/image10.png"/><Relationship Id="rId45" Type="http://schemas.openxmlformats.org/officeDocument/2006/relationships/customXml" Target="../ink/ink141.xml"/><Relationship Id="rId5" Type="http://schemas.openxmlformats.org/officeDocument/2006/relationships/customXml" Target="../ink/ink121.xml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image" Target="../media/image142.png"/><Relationship Id="rId36" Type="http://schemas.openxmlformats.org/officeDocument/2006/relationships/image" Target="../media/image146.png"/><Relationship Id="rId10" Type="http://schemas.openxmlformats.org/officeDocument/2006/relationships/image" Target="../media/image134.png"/><Relationship Id="rId19" Type="http://schemas.openxmlformats.org/officeDocument/2006/relationships/customXml" Target="../ink/ink128.xml"/><Relationship Id="rId31" Type="http://schemas.openxmlformats.org/officeDocument/2006/relationships/customXml" Target="../ink/ink134.xml"/><Relationship Id="rId44" Type="http://schemas.openxmlformats.org/officeDocument/2006/relationships/image" Target="../media/image149.png"/><Relationship Id="rId4" Type="http://schemas.openxmlformats.org/officeDocument/2006/relationships/image" Target="../media/image131.png"/><Relationship Id="rId9" Type="http://schemas.openxmlformats.org/officeDocument/2006/relationships/customXml" Target="../ink/ink123.xml"/><Relationship Id="rId14" Type="http://schemas.openxmlformats.org/officeDocument/2006/relationships/image" Target="../media/image136.png"/><Relationship Id="rId22" Type="http://schemas.openxmlformats.org/officeDocument/2006/relationships/image" Target="../media/image139.png"/><Relationship Id="rId27" Type="http://schemas.openxmlformats.org/officeDocument/2006/relationships/customXml" Target="../ink/ink132.xml"/><Relationship Id="rId30" Type="http://schemas.openxmlformats.org/officeDocument/2006/relationships/image" Target="../media/image143.png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8843" y="278296"/>
            <a:ext cx="241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练习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84" y="0"/>
            <a:ext cx="870496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4648200" y="1854200"/>
              <a:ext cx="698500" cy="31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648200" y="1854200"/>
                <a:ext cx="698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3683000" y="3517900"/>
              <a:ext cx="3213100" cy="139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3683000" y="3517900"/>
                <a:ext cx="3213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2432050" y="2717800"/>
              <a:ext cx="1270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2432050" y="2717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/>
              <p14:cNvContentPartPr/>
              <p14:nvPr/>
            </p14:nvContentPartPr>
            <p14:xfrm>
              <a:off x="2432050" y="2781300"/>
              <a:ext cx="469900" cy="25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2432050" y="2781300"/>
                <a:ext cx="469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墨迹 7"/>
              <p14:cNvContentPartPr/>
              <p14:nvPr/>
            </p14:nvContentPartPr>
            <p14:xfrm>
              <a:off x="8128000" y="2724150"/>
              <a:ext cx="80645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8128000" y="2724150"/>
                <a:ext cx="806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墨迹 8"/>
              <p14:cNvContentPartPr/>
              <p14:nvPr/>
            </p14:nvContentPartPr>
            <p14:xfrm>
              <a:off x="3714750" y="3098800"/>
              <a:ext cx="42545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3714750" y="3098800"/>
                <a:ext cx="425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墨迹 9"/>
              <p14:cNvContentPartPr/>
              <p14:nvPr/>
            </p14:nvContentPartPr>
            <p14:xfrm>
              <a:off x="5219700" y="3054350"/>
              <a:ext cx="19685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5219700" y="305435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墨迹 10"/>
              <p14:cNvContentPartPr/>
              <p14:nvPr/>
            </p14:nvContentPartPr>
            <p14:xfrm>
              <a:off x="5797550" y="3086100"/>
              <a:ext cx="3746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5797550" y="3086100"/>
                <a:ext cx="374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墨迹 11"/>
              <p14:cNvContentPartPr/>
              <p14:nvPr/>
            </p14:nvContentPartPr>
            <p14:xfrm>
              <a:off x="1619250" y="2374900"/>
              <a:ext cx="177800" cy="12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619250" y="23749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墨迹 12"/>
              <p14:cNvContentPartPr/>
              <p14:nvPr/>
            </p14:nvContentPartPr>
            <p14:xfrm>
              <a:off x="1822450" y="2146300"/>
              <a:ext cx="146050" cy="3619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822450" y="2146300"/>
                <a:ext cx="1460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墨迹 13"/>
              <p14:cNvContentPartPr/>
              <p14:nvPr/>
            </p14:nvContentPartPr>
            <p14:xfrm>
              <a:off x="2006600" y="2273300"/>
              <a:ext cx="1079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2006600" y="22733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墨迹 14"/>
              <p14:cNvContentPartPr/>
              <p14:nvPr/>
            </p14:nvContentPartPr>
            <p14:xfrm>
              <a:off x="2025650" y="2133600"/>
              <a:ext cx="133350" cy="114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2025650" y="2133600"/>
                <a:ext cx="133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墨迹 15"/>
              <p14:cNvContentPartPr/>
              <p14:nvPr/>
            </p14:nvContentPartPr>
            <p14:xfrm>
              <a:off x="6216650" y="4121150"/>
              <a:ext cx="1270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8"/>
            </p:blipFill>
            <p:spPr>
              <a:xfrm>
                <a:off x="6216650" y="4121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墨迹 16"/>
              <p14:cNvContentPartPr/>
              <p14:nvPr/>
            </p14:nvContentPartPr>
            <p14:xfrm>
              <a:off x="6216650" y="4121150"/>
              <a:ext cx="127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8"/>
            </p:blipFill>
            <p:spPr>
              <a:xfrm>
                <a:off x="6216650" y="4121150"/>
                <a:ext cx="12700" cy="360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297815" y="3517900"/>
            <a:ext cx="4738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颐和园（yí hé yuán 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600" dirty="0">
                <a:solidFill>
                  <a:srgbClr val="C00000"/>
                </a:solidFill>
                <a:sym typeface="+mn-ea"/>
              </a:rPr>
              <a:t>球 [qiú]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3350" y="2413635"/>
            <a:ext cx="1129855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ball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足球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篮球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羽毛球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乒乓球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网球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  Football/Basketball/Badminton/Table Tennis/Tennis</a:t>
            </a:r>
          </a:p>
        </p:txBody>
      </p:sp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828040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965200" y="3111500"/>
              <a:ext cx="812800" cy="88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965200" y="3111500"/>
                <a:ext cx="812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990600" y="3683000"/>
              <a:ext cx="425450" cy="6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990600" y="3683000"/>
                <a:ext cx="425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/>
              <p14:cNvContentPartPr/>
              <p14:nvPr/>
            </p14:nvContentPartPr>
            <p14:xfrm>
              <a:off x="3987800" y="3556000"/>
              <a:ext cx="1079500" cy="3175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3987800" y="3556000"/>
                <a:ext cx="1079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墨迹 4"/>
              <p14:cNvContentPartPr/>
              <p14:nvPr/>
            </p14:nvContentPartPr>
            <p14:xfrm>
              <a:off x="5626100" y="4387850"/>
              <a:ext cx="1365250" cy="57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5626100" y="4387850"/>
                <a:ext cx="1365250" cy="571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600" dirty="0">
                <a:solidFill>
                  <a:srgbClr val="C00000"/>
                </a:solidFill>
                <a:sym typeface="+mn-ea"/>
              </a:rPr>
              <a:t>打 [dǎ]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5265" y="2393315"/>
            <a:ext cx="1129855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[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play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]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28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824992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1915" y="3058795"/>
            <a:ext cx="1129855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打球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打篮球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打羽毛球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打乒乓球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打网球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play Basketball/Badminton/Table Tennis/Tennis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踢足球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play Football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927100" y="3162300"/>
              <a:ext cx="774700" cy="101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927100" y="3162300"/>
                <a:ext cx="774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869950" y="3740150"/>
              <a:ext cx="603250" cy="508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869950" y="3740150"/>
                <a:ext cx="603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/>
              <p14:cNvContentPartPr/>
              <p14:nvPr/>
            </p14:nvContentPartPr>
            <p14:xfrm>
              <a:off x="1574800" y="3746500"/>
              <a:ext cx="1130300" cy="114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574800" y="3746500"/>
                <a:ext cx="1130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/>
              <p14:cNvContentPartPr/>
              <p14:nvPr/>
            </p14:nvContentPartPr>
            <p14:xfrm>
              <a:off x="3041650" y="3860800"/>
              <a:ext cx="1009650" cy="82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3041650" y="3860800"/>
                <a:ext cx="1009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墨迹 6"/>
              <p14:cNvContentPartPr/>
              <p14:nvPr/>
            </p14:nvContentPartPr>
            <p14:xfrm>
              <a:off x="4565650" y="3676650"/>
              <a:ext cx="1289050" cy="1270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4565650" y="3676650"/>
                <a:ext cx="128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墨迹 8"/>
              <p14:cNvContentPartPr/>
              <p14:nvPr/>
            </p14:nvContentPartPr>
            <p14:xfrm>
              <a:off x="6254750" y="3644900"/>
              <a:ext cx="1123950" cy="114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254750" y="3644900"/>
                <a:ext cx="1123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墨迹 9"/>
              <p14:cNvContentPartPr/>
              <p14:nvPr/>
            </p14:nvContentPartPr>
            <p14:xfrm>
              <a:off x="565150" y="4235450"/>
              <a:ext cx="3467100" cy="1028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565150" y="4235450"/>
                <a:ext cx="3467100" cy="1028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墨迹 10"/>
              <p14:cNvContentPartPr/>
              <p14:nvPr/>
            </p14:nvContentPartPr>
            <p14:xfrm>
              <a:off x="596900" y="5022850"/>
              <a:ext cx="552450" cy="95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596900" y="5022850"/>
                <a:ext cx="552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墨迹 11"/>
              <p14:cNvContentPartPr/>
              <p14:nvPr/>
            </p14:nvContentPartPr>
            <p14:xfrm>
              <a:off x="660400" y="4572000"/>
              <a:ext cx="431800" cy="558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60400" y="4572000"/>
                <a:ext cx="4318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墨迹 12"/>
              <p14:cNvContentPartPr/>
              <p14:nvPr/>
            </p14:nvContentPartPr>
            <p14:xfrm>
              <a:off x="1200150" y="4978400"/>
              <a:ext cx="438150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200150" y="4978400"/>
                <a:ext cx="438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墨迹 13"/>
              <p14:cNvContentPartPr/>
              <p14:nvPr/>
            </p14:nvContentPartPr>
            <p14:xfrm>
              <a:off x="1663700" y="3219450"/>
              <a:ext cx="450850" cy="476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663700" y="3219450"/>
                <a:ext cx="450850" cy="4762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5" y="2117090"/>
            <a:ext cx="6918960" cy="3127375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844550" y="1143000"/>
            <a:ext cx="2846705" cy="7683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</a:t>
            </a:r>
            <a:r>
              <a:rPr lang="en-US" altLang="zh-CN" sz="44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+V.+</a:t>
            </a:r>
            <a:r>
              <a:rPr lang="zh-CN" altLang="en-US" sz="44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呢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呢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0" y="5474335"/>
            <a:ext cx="12291060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在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呢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同时用在一个句子里，或者单独使用，表示动作正在进行。</a:t>
            </a:r>
          </a:p>
          <a:p>
            <a:pPr marR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and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呢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are used together in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the same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sentence, or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used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alone, to indicate that the action is in progress.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4057650" y="781050"/>
              <a:ext cx="1212850" cy="2095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057650" y="781050"/>
                <a:ext cx="1212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908050" y="1816100"/>
              <a:ext cx="546100" cy="88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908050" y="1816100"/>
                <a:ext cx="546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1879600" y="1898650"/>
              <a:ext cx="533400" cy="101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879600" y="1898650"/>
                <a:ext cx="533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/>
              <p14:cNvContentPartPr/>
              <p14:nvPr/>
            </p14:nvContentPartPr>
            <p14:xfrm>
              <a:off x="2971800" y="1809750"/>
              <a:ext cx="381000" cy="69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2971800" y="1809750"/>
                <a:ext cx="381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墨迹 7"/>
              <p14:cNvContentPartPr/>
              <p14:nvPr/>
            </p14:nvContentPartPr>
            <p14:xfrm>
              <a:off x="9334500" y="5359400"/>
              <a:ext cx="2311400" cy="692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9334500" y="5359400"/>
                <a:ext cx="231140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墨迹 8"/>
              <p14:cNvContentPartPr/>
              <p14:nvPr/>
            </p14:nvContentPartPr>
            <p14:xfrm>
              <a:off x="2876550" y="2730500"/>
              <a:ext cx="762000" cy="133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2876550" y="2730500"/>
                <a:ext cx="762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墨迹 9"/>
              <p14:cNvContentPartPr/>
              <p14:nvPr/>
            </p14:nvContentPartPr>
            <p14:xfrm>
              <a:off x="4718050" y="2762250"/>
              <a:ext cx="965200" cy="69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4718050" y="2762250"/>
                <a:ext cx="965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墨迹 10"/>
              <p14:cNvContentPartPr/>
              <p14:nvPr/>
            </p14:nvContentPartPr>
            <p14:xfrm>
              <a:off x="6375400" y="2730500"/>
              <a:ext cx="755650" cy="215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375400" y="2730500"/>
                <a:ext cx="7556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墨迹 11"/>
              <p14:cNvContentPartPr/>
              <p14:nvPr/>
            </p14:nvContentPartPr>
            <p14:xfrm>
              <a:off x="1384300" y="2914650"/>
              <a:ext cx="1270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384300" y="2914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墨迹 12"/>
              <p14:cNvContentPartPr/>
              <p14:nvPr/>
            </p14:nvContentPartPr>
            <p14:xfrm>
              <a:off x="1104900" y="2768600"/>
              <a:ext cx="800100" cy="152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104900" y="2768600"/>
                <a:ext cx="800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墨迹 13"/>
              <p14:cNvContentPartPr/>
              <p14:nvPr/>
            </p14:nvContentPartPr>
            <p14:xfrm>
              <a:off x="1765300" y="2298700"/>
              <a:ext cx="69850" cy="374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765300" y="2298700"/>
                <a:ext cx="69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墨迹 14"/>
              <p14:cNvContentPartPr/>
              <p14:nvPr/>
            </p14:nvContentPartPr>
            <p14:xfrm>
              <a:off x="5016500" y="3403600"/>
              <a:ext cx="133350" cy="203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5016500" y="34036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墨迹 15"/>
              <p14:cNvContentPartPr/>
              <p14:nvPr/>
            </p14:nvContentPartPr>
            <p14:xfrm>
              <a:off x="5226050" y="3403600"/>
              <a:ext cx="152400" cy="184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5226050" y="340360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墨迹 16"/>
              <p14:cNvContentPartPr/>
              <p14:nvPr/>
            </p14:nvContentPartPr>
            <p14:xfrm>
              <a:off x="5435600" y="3416300"/>
              <a:ext cx="127000" cy="158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5435600" y="3416300"/>
                <a:ext cx="1270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墨迹 17"/>
              <p14:cNvContentPartPr/>
              <p14:nvPr/>
            </p14:nvContentPartPr>
            <p14:xfrm>
              <a:off x="603250" y="4197350"/>
              <a:ext cx="1403350" cy="222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03250" y="4197350"/>
                <a:ext cx="140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墨迹 19"/>
              <p14:cNvContentPartPr/>
              <p14:nvPr/>
            </p14:nvContentPartPr>
            <p14:xfrm>
              <a:off x="3073400" y="4337050"/>
              <a:ext cx="628650" cy="88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073400" y="4337050"/>
                <a:ext cx="628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墨迹 21"/>
              <p14:cNvContentPartPr/>
              <p14:nvPr/>
            </p14:nvContentPartPr>
            <p14:xfrm>
              <a:off x="4406900" y="4279900"/>
              <a:ext cx="83820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4406900" y="4279900"/>
                <a:ext cx="838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墨迹 22"/>
              <p14:cNvContentPartPr/>
              <p14:nvPr/>
            </p14:nvContentPartPr>
            <p14:xfrm>
              <a:off x="2914650" y="2940050"/>
              <a:ext cx="984250" cy="1441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914650" y="2940050"/>
                <a:ext cx="984250" cy="144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墨迹 23"/>
              <p14:cNvContentPartPr/>
              <p14:nvPr/>
            </p14:nvContentPartPr>
            <p14:xfrm>
              <a:off x="787400" y="5054600"/>
              <a:ext cx="768350" cy="114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87400" y="5054600"/>
                <a:ext cx="768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墨迹 24"/>
              <p14:cNvContentPartPr/>
              <p14:nvPr/>
            </p14:nvContentPartPr>
            <p14:xfrm>
              <a:off x="4394200" y="5060950"/>
              <a:ext cx="6794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4394200" y="5060950"/>
                <a:ext cx="679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墨迹 25"/>
              <p14:cNvContentPartPr/>
              <p14:nvPr/>
            </p14:nvContentPartPr>
            <p14:xfrm>
              <a:off x="6159500" y="5035550"/>
              <a:ext cx="482600" cy="69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6159500" y="5035550"/>
                <a:ext cx="482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墨迹 26"/>
              <p14:cNvContentPartPr/>
              <p14:nvPr/>
            </p14:nvContentPartPr>
            <p14:xfrm>
              <a:off x="4438650" y="5334000"/>
              <a:ext cx="152400" cy="133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4438650" y="533400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墨迹 27"/>
              <p14:cNvContentPartPr/>
              <p14:nvPr/>
            </p14:nvContentPartPr>
            <p14:xfrm>
              <a:off x="4476750" y="5321300"/>
              <a:ext cx="13335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4476750" y="53213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墨迹 28"/>
              <p14:cNvContentPartPr/>
              <p14:nvPr/>
            </p14:nvContentPartPr>
            <p14:xfrm>
              <a:off x="4667250" y="5283200"/>
              <a:ext cx="311150" cy="222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4667250" y="5283200"/>
                <a:ext cx="311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墨迹 29"/>
              <p14:cNvContentPartPr/>
              <p14:nvPr/>
            </p14:nvContentPartPr>
            <p14:xfrm>
              <a:off x="5060950" y="5327650"/>
              <a:ext cx="31750" cy="241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5060950" y="5327650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墨迹 30"/>
              <p14:cNvContentPartPr/>
              <p14:nvPr/>
            </p14:nvContentPartPr>
            <p14:xfrm>
              <a:off x="5073650" y="5207000"/>
              <a:ext cx="57150" cy="31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5073650" y="5207000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墨迹 31"/>
              <p14:cNvContentPartPr/>
              <p14:nvPr/>
            </p14:nvContentPartPr>
            <p14:xfrm>
              <a:off x="5187950" y="5302250"/>
              <a:ext cx="266700" cy="2476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5187950" y="5302250"/>
                <a:ext cx="266700" cy="247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呢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666750" y="1987550"/>
            <a:ext cx="10858500" cy="381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4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跑步（pǎo bù）</a:t>
            </a:r>
            <a:r>
              <a:rPr lang="en-US" altLang="zh-CN" sz="44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run</a:t>
            </a:r>
            <a:endParaRPr lang="zh-CN" altLang="en-US" sz="44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44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他在跑步呢</a:t>
            </a:r>
          </a:p>
          <a:p>
            <a:pPr>
              <a:spcBef>
                <a:spcPct val="50000"/>
              </a:spcBef>
            </a:pPr>
            <a:r>
              <a:rPr lang="zh-CN" altLang="en-US" sz="44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他跑步呢</a:t>
            </a:r>
          </a:p>
          <a:p>
            <a:pPr>
              <a:spcBef>
                <a:spcPct val="50000"/>
              </a:spcBef>
            </a:pPr>
            <a:r>
              <a:rPr lang="zh-CN" altLang="en-US" sz="44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他在跑步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0" y="1824990"/>
            <a:ext cx="4757420" cy="38061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501900" y="2965450"/>
              <a:ext cx="495300" cy="127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2501900" y="2965450"/>
                <a:ext cx="495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711200" y="2482850"/>
              <a:ext cx="5080000" cy="2794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711200" y="2482850"/>
                <a:ext cx="5080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/>
              <p14:cNvContentPartPr/>
              <p14:nvPr/>
            </p14:nvContentPartPr>
            <p14:xfrm>
              <a:off x="355600" y="3302000"/>
              <a:ext cx="469900" cy="22733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355600" y="3302000"/>
                <a:ext cx="469900" cy="2273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墨迹 4"/>
              <p14:cNvContentPartPr/>
              <p14:nvPr/>
            </p14:nvContentPartPr>
            <p14:xfrm>
              <a:off x="1390650" y="3683000"/>
              <a:ext cx="450850" cy="57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1390650" y="3683000"/>
                <a:ext cx="450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墨迹 5"/>
              <p14:cNvContentPartPr/>
              <p14:nvPr/>
            </p14:nvContentPartPr>
            <p14:xfrm>
              <a:off x="3022600" y="3619500"/>
              <a:ext cx="46355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3022600" y="3619500"/>
                <a:ext cx="463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墨迹 6"/>
              <p14:cNvContentPartPr/>
              <p14:nvPr/>
            </p14:nvContentPartPr>
            <p14:xfrm>
              <a:off x="2393950" y="4667250"/>
              <a:ext cx="584200" cy="88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2393950" y="4667250"/>
                <a:ext cx="584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墨迹 7"/>
              <p14:cNvContentPartPr/>
              <p14:nvPr/>
            </p14:nvContentPartPr>
            <p14:xfrm>
              <a:off x="1384300" y="5657850"/>
              <a:ext cx="488950" cy="57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1384300" y="5657850"/>
                <a:ext cx="488950" cy="571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05" y="862330"/>
            <a:ext cx="12284075" cy="5117465"/>
          </a:xfrm>
          <a:prstGeom prst="rect">
            <a:avLst/>
          </a:prstGeom>
        </p:spPr>
      </p:pic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74003" y="32258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呢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051300" y="2146300"/>
              <a:ext cx="3149600" cy="1524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051300" y="2146300"/>
                <a:ext cx="3149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1339850" y="5765800"/>
              <a:ext cx="412750" cy="889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339850" y="5765800"/>
                <a:ext cx="412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/>
              <p14:cNvContentPartPr/>
              <p14:nvPr/>
            </p14:nvContentPartPr>
            <p14:xfrm>
              <a:off x="2006600" y="5378450"/>
              <a:ext cx="209550" cy="336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2006600" y="5378450"/>
                <a:ext cx="209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/>
              <p14:cNvContentPartPr/>
              <p14:nvPr/>
            </p14:nvContentPartPr>
            <p14:xfrm>
              <a:off x="2343150" y="5372100"/>
              <a:ext cx="266700" cy="374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2343150" y="5372100"/>
                <a:ext cx="2667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墨迹 6"/>
              <p14:cNvContentPartPr/>
              <p14:nvPr/>
            </p14:nvContentPartPr>
            <p14:xfrm>
              <a:off x="2762250" y="5359400"/>
              <a:ext cx="114300" cy="368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2762250" y="5359400"/>
                <a:ext cx="1143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墨迹 7"/>
              <p14:cNvContentPartPr/>
              <p14:nvPr/>
            </p14:nvContentPartPr>
            <p14:xfrm>
              <a:off x="2635250" y="5480050"/>
              <a:ext cx="260350" cy="12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2635250" y="5480050"/>
                <a:ext cx="260350" cy="12700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3834130" y="2387600"/>
            <a:ext cx="434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What are they doing now?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墨迹 9"/>
              <p14:cNvContentPartPr/>
              <p14:nvPr/>
            </p14:nvContentPartPr>
            <p14:xfrm>
              <a:off x="5251450" y="5727700"/>
              <a:ext cx="6731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5251450" y="5727700"/>
                <a:ext cx="673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墨迹 10"/>
              <p14:cNvContentPartPr/>
              <p14:nvPr/>
            </p14:nvContentPartPr>
            <p14:xfrm>
              <a:off x="5429250" y="3581400"/>
              <a:ext cx="12700" cy="2349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5429250" y="3581400"/>
                <a:ext cx="12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墨迹 11"/>
              <p14:cNvContentPartPr/>
              <p14:nvPr/>
            </p14:nvContentPartPr>
            <p14:xfrm>
              <a:off x="5340350" y="3759200"/>
              <a:ext cx="203200" cy="146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5340350" y="3759200"/>
                <a:ext cx="203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墨迹 12"/>
              <p14:cNvContentPartPr/>
              <p14:nvPr/>
            </p14:nvContentPartPr>
            <p14:xfrm>
              <a:off x="5156200" y="3092450"/>
              <a:ext cx="17145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5156200" y="309245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墨迹 13"/>
              <p14:cNvContentPartPr/>
              <p14:nvPr/>
            </p14:nvContentPartPr>
            <p14:xfrm>
              <a:off x="5105400" y="3213100"/>
              <a:ext cx="1905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5105400" y="321310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墨迹 14"/>
              <p14:cNvContentPartPr/>
              <p14:nvPr/>
            </p14:nvContentPartPr>
            <p14:xfrm>
              <a:off x="5111750" y="3321050"/>
              <a:ext cx="209550" cy="127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5111750" y="3321050"/>
                <a:ext cx="209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墨迹 15"/>
              <p14:cNvContentPartPr/>
              <p14:nvPr/>
            </p14:nvContentPartPr>
            <p14:xfrm>
              <a:off x="5403850" y="2990850"/>
              <a:ext cx="482600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5403850" y="2990850"/>
                <a:ext cx="482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墨迹 16"/>
              <p14:cNvContentPartPr/>
              <p14:nvPr/>
            </p14:nvContentPartPr>
            <p14:xfrm>
              <a:off x="5372100" y="3143250"/>
              <a:ext cx="120650" cy="457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5372100" y="3143250"/>
                <a:ext cx="1206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墨迹 17"/>
              <p14:cNvContentPartPr/>
              <p14:nvPr/>
            </p14:nvContentPartPr>
            <p14:xfrm>
              <a:off x="5422900" y="3263900"/>
              <a:ext cx="450850" cy="196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5422900" y="3263900"/>
                <a:ext cx="450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墨迹 19"/>
              <p14:cNvContentPartPr/>
              <p14:nvPr/>
            </p14:nvContentPartPr>
            <p14:xfrm>
              <a:off x="5537200" y="3155950"/>
              <a:ext cx="63500" cy="190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5537200" y="315595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墨迹 20"/>
              <p14:cNvContentPartPr/>
              <p14:nvPr/>
            </p14:nvContentPartPr>
            <p14:xfrm>
              <a:off x="5695950" y="3149600"/>
              <a:ext cx="76200" cy="215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5695950" y="3149600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墨迹 21"/>
              <p14:cNvContentPartPr/>
              <p14:nvPr/>
            </p14:nvContentPartPr>
            <p14:xfrm>
              <a:off x="5568950" y="3390900"/>
              <a:ext cx="1397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5568950" y="33909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墨迹 22"/>
              <p14:cNvContentPartPr/>
              <p14:nvPr/>
            </p14:nvContentPartPr>
            <p14:xfrm>
              <a:off x="5492750" y="3454400"/>
              <a:ext cx="3111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5492750" y="3454400"/>
                <a:ext cx="311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墨迹 23"/>
              <p14:cNvContentPartPr/>
              <p14:nvPr/>
            </p14:nvContentPartPr>
            <p14:xfrm>
              <a:off x="9664700" y="5746750"/>
              <a:ext cx="419100" cy="19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9664700" y="5746750"/>
                <a:ext cx="419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墨迹 24"/>
              <p14:cNvContentPartPr/>
              <p14:nvPr/>
            </p14:nvContentPartPr>
            <p14:xfrm>
              <a:off x="9639300" y="6032500"/>
              <a:ext cx="165100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9639300" y="6032500"/>
                <a:ext cx="165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墨迹 25"/>
              <p14:cNvContentPartPr/>
              <p14:nvPr/>
            </p14:nvContentPartPr>
            <p14:xfrm>
              <a:off x="9918700" y="5924550"/>
              <a:ext cx="177800" cy="374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9918700" y="5924550"/>
                <a:ext cx="1778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墨迹 26"/>
              <p14:cNvContentPartPr/>
              <p14:nvPr/>
            </p14:nvContentPartPr>
            <p14:xfrm>
              <a:off x="10147300" y="6026150"/>
              <a:ext cx="184150" cy="196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10147300" y="6026150"/>
                <a:ext cx="184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墨迹 27"/>
              <p14:cNvContentPartPr/>
              <p14:nvPr/>
            </p14:nvContentPartPr>
            <p14:xfrm>
              <a:off x="10394950" y="6051550"/>
              <a:ext cx="12700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10394950" y="605155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墨迹 28"/>
              <p14:cNvContentPartPr/>
              <p14:nvPr/>
            </p14:nvContentPartPr>
            <p14:xfrm>
              <a:off x="10280650" y="5854700"/>
              <a:ext cx="292100" cy="101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10280650" y="5854700"/>
                <a:ext cx="292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墨迹 29"/>
              <p14:cNvContentPartPr/>
              <p14:nvPr/>
            </p14:nvContentPartPr>
            <p14:xfrm>
              <a:off x="1212850" y="6038850"/>
              <a:ext cx="463550" cy="38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1212850" y="6038850"/>
                <a:ext cx="463550" cy="38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75285" y="1188720"/>
            <a:ext cx="11584305" cy="512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否定形式用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没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Its negative form is “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没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”+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（在）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verb.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否定形式中，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可以保留，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呢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不能保留。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呢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is omitted in the negative form, but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can remain.</a:t>
            </a:r>
            <a:endParaRPr lang="zh-CN" altLang="en-US" sz="3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例如：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他没在写作业呢。❌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他没写作业呢。❌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他没在写作业。✔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呢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4241800" y="2266950"/>
              <a:ext cx="711200" cy="88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241800" y="2266950"/>
                <a:ext cx="711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5562600" y="2279650"/>
              <a:ext cx="1949450" cy="95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562600" y="2279650"/>
                <a:ext cx="1949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3333750" y="4946650"/>
              <a:ext cx="336550" cy="190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333750" y="4946650"/>
                <a:ext cx="336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3371850" y="4400550"/>
              <a:ext cx="304800" cy="4826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3371850" y="4400550"/>
                <a:ext cx="3048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墨迹 5"/>
              <p14:cNvContentPartPr/>
              <p14:nvPr/>
            </p14:nvContentPartPr>
            <p14:xfrm>
              <a:off x="2813050" y="5060950"/>
              <a:ext cx="247650" cy="469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2813050" y="5060950"/>
                <a:ext cx="2476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墨迹 6"/>
              <p14:cNvContentPartPr/>
              <p14:nvPr/>
            </p14:nvContentPartPr>
            <p14:xfrm>
              <a:off x="946150" y="6223000"/>
              <a:ext cx="793750" cy="76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946150" y="6223000"/>
                <a:ext cx="793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/>
              <p14:cNvContentPartPr/>
              <p14:nvPr/>
            </p14:nvContentPartPr>
            <p14:xfrm>
              <a:off x="1955800" y="6223000"/>
              <a:ext cx="1231900" cy="107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955800" y="6223000"/>
                <a:ext cx="1231900" cy="1079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7040" y="1679575"/>
            <a:ext cx="11584305" cy="37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endParaRPr lang="zh-CN" altLang="en-US" sz="3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否定形式中，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可以保留，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呢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不能保留。例如：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呢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is omitted in the negative form, but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在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can remain.</a:t>
            </a:r>
            <a:endParaRPr lang="zh-CN" altLang="en-US" sz="3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他没在写作业呢。❌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他没写作业呢。❌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他没在写作业。✔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04165" y="1547495"/>
            <a:ext cx="11584305" cy="418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endParaRPr lang="zh-CN" altLang="en-US" sz="3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动词前有地点状语时，只用一个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。例如：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If there is an adverbial of lovality before the verb, only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在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is needed.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他在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宿舍写作业呢。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✔</a:t>
            </a:r>
            <a:endParaRPr lang="zh-CN" altLang="en-US" sz="3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他在在宿舍写作业呢。❌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zh-CN" altLang="en-US" sz="3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呢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879600" y="2463800"/>
              <a:ext cx="2000250" cy="2603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879600" y="2463800"/>
                <a:ext cx="20002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6845300" y="2647950"/>
              <a:ext cx="1250950" cy="120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845300" y="2647950"/>
                <a:ext cx="1250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120650" y="3994150"/>
              <a:ext cx="285750" cy="863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20650" y="3994150"/>
                <a:ext cx="28575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546100" y="4324350"/>
              <a:ext cx="698500" cy="381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546100" y="4324350"/>
                <a:ext cx="698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墨迹 5"/>
              <p14:cNvContentPartPr/>
              <p14:nvPr/>
            </p14:nvContentPartPr>
            <p14:xfrm>
              <a:off x="1905000" y="4349750"/>
              <a:ext cx="622300" cy="38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905000" y="4349750"/>
                <a:ext cx="622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墨迹 6"/>
              <p14:cNvContentPartPr/>
              <p14:nvPr/>
            </p14:nvContentPartPr>
            <p14:xfrm>
              <a:off x="2813050" y="4305300"/>
              <a:ext cx="1682750" cy="101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2813050" y="4305300"/>
                <a:ext cx="1682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/>
              <p14:cNvContentPartPr/>
              <p14:nvPr/>
            </p14:nvContentPartPr>
            <p14:xfrm>
              <a:off x="1390650" y="4527550"/>
              <a:ext cx="209550" cy="349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390650" y="4527550"/>
                <a:ext cx="209550" cy="3492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65125" y="1199515"/>
            <a:ext cx="11584305" cy="418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endParaRPr lang="zh-CN" altLang="en-US" sz="3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动作进行的时间可以是现在、过去或将来。例如：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The action may take place either in the present, in the past or in the future.</a:t>
            </a:r>
            <a:endParaRPr lang="en-US" altLang="en-US" sz="36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现在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我在上课呢。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昨天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上午十点我在写作业呢。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明天</a:t>
            </a:r>
            <a:r>
              <a:rPr lang="zh-CN" altLang="en-US" sz="3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上午十点我在上课呢。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呢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673100" y="4013200"/>
              <a:ext cx="603250" cy="825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73100" y="4013200"/>
                <a:ext cx="603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571500" y="4635500"/>
              <a:ext cx="781050" cy="69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71500" y="4635500"/>
                <a:ext cx="781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3257550" y="4660900"/>
              <a:ext cx="2921000" cy="139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257550" y="4660900"/>
                <a:ext cx="2921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3346450" y="5270500"/>
              <a:ext cx="2063750" cy="146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3346450" y="5270500"/>
                <a:ext cx="2063750" cy="146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4485" y="608330"/>
            <a:ext cx="11298555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大卫：喂，山本，你在做什么呢？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山本：我在写作业呢。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大卫：下午你在哪？我给你打电话，你不在宿舍。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山本：几点？</a:t>
            </a:r>
            <a:endParaRPr lang="zh-CN" altLang="en-US" sz="3600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大卫：三点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山本：我在操场踢球呢。你找我有事吗？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860550" y="1441450"/>
              <a:ext cx="298450" cy="444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860550" y="1441450"/>
                <a:ext cx="298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2768600" y="1384300"/>
              <a:ext cx="635000" cy="101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768600" y="1384300"/>
                <a:ext cx="635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4191000" y="1403350"/>
              <a:ext cx="1778000" cy="146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4191000" y="1403350"/>
                <a:ext cx="1778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/>
              <p14:cNvContentPartPr/>
              <p14:nvPr/>
            </p14:nvContentPartPr>
            <p14:xfrm>
              <a:off x="2165350" y="3168650"/>
              <a:ext cx="495300" cy="19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2165350" y="3168650"/>
                <a:ext cx="495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墨迹 6"/>
              <p14:cNvContentPartPr/>
              <p14:nvPr/>
            </p14:nvContentPartPr>
            <p14:xfrm>
              <a:off x="4406900" y="5543550"/>
              <a:ext cx="946150" cy="107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4406900" y="5543550"/>
                <a:ext cx="946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墨迹 7"/>
              <p14:cNvContentPartPr/>
              <p14:nvPr/>
            </p14:nvContentPartPr>
            <p14:xfrm>
              <a:off x="5892800" y="5321300"/>
              <a:ext cx="2286000" cy="279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5892800" y="5321300"/>
                <a:ext cx="2286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墨迹 8"/>
              <p14:cNvContentPartPr/>
              <p14:nvPr/>
            </p14:nvContentPartPr>
            <p14:xfrm>
              <a:off x="1790700" y="1454150"/>
              <a:ext cx="565150" cy="889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1790700" y="1454150"/>
                <a:ext cx="565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墨迹 9"/>
              <p14:cNvContentPartPr/>
              <p14:nvPr/>
            </p14:nvContentPartPr>
            <p14:xfrm>
              <a:off x="5873750" y="1409700"/>
              <a:ext cx="584200" cy="95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5873750" y="1409700"/>
                <a:ext cx="584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墨迹 10"/>
              <p14:cNvContentPartPr/>
              <p14:nvPr/>
            </p14:nvContentPartPr>
            <p14:xfrm>
              <a:off x="5016500" y="863600"/>
              <a:ext cx="508000" cy="558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5016500" y="863600"/>
                <a:ext cx="5080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/>
              <p14:cNvContentPartPr/>
              <p14:nvPr/>
            </p14:nvContentPartPr>
            <p14:xfrm>
              <a:off x="4889500" y="501650"/>
              <a:ext cx="184150" cy="292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4889500" y="501650"/>
                <a:ext cx="184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墨迹 12"/>
              <p14:cNvContentPartPr/>
              <p14:nvPr/>
            </p14:nvContentPartPr>
            <p14:xfrm>
              <a:off x="5156200" y="577850"/>
              <a:ext cx="158750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5156200" y="57785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墨迹 13"/>
              <p14:cNvContentPartPr/>
              <p14:nvPr/>
            </p14:nvContentPartPr>
            <p14:xfrm>
              <a:off x="2070100" y="2273300"/>
              <a:ext cx="457200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2070100" y="2273300"/>
                <a:ext cx="457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墨迹 14"/>
              <p14:cNvContentPartPr/>
              <p14:nvPr/>
            </p14:nvContentPartPr>
            <p14:xfrm>
              <a:off x="1993900" y="3016250"/>
              <a:ext cx="520700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1993900" y="3016250"/>
                <a:ext cx="520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墨迹 15"/>
              <p14:cNvContentPartPr/>
              <p14:nvPr/>
            </p14:nvContentPartPr>
            <p14:xfrm>
              <a:off x="3327400" y="2946400"/>
              <a:ext cx="895350" cy="114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3327400" y="2946400"/>
                <a:ext cx="895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墨迹 16"/>
              <p14:cNvContentPartPr/>
              <p14:nvPr/>
            </p14:nvContentPartPr>
            <p14:xfrm>
              <a:off x="3689350" y="3143250"/>
              <a:ext cx="184150" cy="241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3689350" y="3143250"/>
                <a:ext cx="1841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墨迹 17"/>
              <p14:cNvContentPartPr/>
              <p14:nvPr/>
            </p14:nvContentPartPr>
            <p14:xfrm>
              <a:off x="3956050" y="3022600"/>
              <a:ext cx="17780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3956050" y="3022600"/>
                <a:ext cx="177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墨迹 18"/>
              <p14:cNvContentPartPr/>
              <p14:nvPr/>
            </p14:nvContentPartPr>
            <p14:xfrm>
              <a:off x="4241800" y="3117850"/>
              <a:ext cx="120650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4241800" y="3117850"/>
                <a:ext cx="120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墨迹 19"/>
              <p14:cNvContentPartPr/>
              <p14:nvPr/>
            </p14:nvContentPartPr>
            <p14:xfrm>
              <a:off x="4394200" y="3149600"/>
              <a:ext cx="15875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4394200" y="3149600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墨迹 20"/>
              <p14:cNvContentPartPr/>
              <p14:nvPr/>
            </p14:nvContentPartPr>
            <p14:xfrm>
              <a:off x="4540250" y="3206750"/>
              <a:ext cx="184150" cy="139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4540250" y="3206750"/>
                <a:ext cx="184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墨迹 21"/>
              <p14:cNvContentPartPr/>
              <p14:nvPr/>
            </p14:nvContentPartPr>
            <p14:xfrm>
              <a:off x="5949950" y="3067050"/>
              <a:ext cx="1339850" cy="44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5949950" y="3067050"/>
                <a:ext cx="1339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墨迹 22"/>
              <p14:cNvContentPartPr/>
              <p14:nvPr/>
            </p14:nvContentPartPr>
            <p14:xfrm>
              <a:off x="8318500" y="2978150"/>
              <a:ext cx="660400" cy="69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8318500" y="2978150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墨迹 23"/>
              <p14:cNvContentPartPr/>
              <p14:nvPr/>
            </p14:nvContentPartPr>
            <p14:xfrm>
              <a:off x="9150350" y="2997200"/>
              <a:ext cx="863600" cy="635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9150350" y="2997200"/>
                <a:ext cx="863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墨迹 24"/>
              <p14:cNvContentPartPr/>
              <p14:nvPr/>
            </p14:nvContentPartPr>
            <p14:xfrm>
              <a:off x="1885950" y="3987800"/>
              <a:ext cx="641350" cy="952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1885950" y="3987800"/>
                <a:ext cx="641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墨迹 25"/>
              <p14:cNvContentPartPr/>
              <p14:nvPr/>
            </p14:nvContentPartPr>
            <p14:xfrm>
              <a:off x="1822450" y="4787900"/>
              <a:ext cx="781050" cy="114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1822450" y="4787900"/>
                <a:ext cx="781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墨迹 26"/>
              <p14:cNvContentPartPr/>
              <p14:nvPr/>
            </p14:nvContentPartPr>
            <p14:xfrm>
              <a:off x="3124200" y="4292600"/>
              <a:ext cx="304800" cy="381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3124200" y="4292600"/>
                <a:ext cx="3048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墨迹 27"/>
              <p14:cNvContentPartPr/>
              <p14:nvPr/>
            </p14:nvContentPartPr>
            <p14:xfrm>
              <a:off x="3117850" y="4318000"/>
              <a:ext cx="95250" cy="38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3117850" y="4318000"/>
                <a:ext cx="95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墨迹 28"/>
              <p14:cNvContentPartPr/>
              <p14:nvPr/>
            </p14:nvContentPartPr>
            <p14:xfrm>
              <a:off x="3575050" y="4362450"/>
              <a:ext cx="127000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3575050" y="4362450"/>
                <a:ext cx="127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墨迹 29"/>
              <p14:cNvContentPartPr/>
              <p14:nvPr/>
            </p14:nvContentPartPr>
            <p14:xfrm>
              <a:off x="3587750" y="4546600"/>
              <a:ext cx="114300" cy="44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3587750" y="4546600"/>
                <a:ext cx="1143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墨迹 30"/>
              <p14:cNvContentPartPr/>
              <p14:nvPr/>
            </p14:nvContentPartPr>
            <p14:xfrm>
              <a:off x="3949700" y="4178300"/>
              <a:ext cx="234950" cy="4699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3949700" y="4178300"/>
                <a:ext cx="2349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墨迹 31"/>
              <p14:cNvContentPartPr/>
              <p14:nvPr/>
            </p14:nvContentPartPr>
            <p14:xfrm>
              <a:off x="4337050" y="4083050"/>
              <a:ext cx="260350" cy="495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4337050" y="4083050"/>
                <a:ext cx="2603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墨迹 32"/>
              <p14:cNvContentPartPr/>
              <p14:nvPr/>
            </p14:nvContentPartPr>
            <p14:xfrm>
              <a:off x="1130300" y="5670550"/>
              <a:ext cx="1270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1130300" y="5670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墨迹 33"/>
              <p14:cNvContentPartPr/>
              <p14:nvPr/>
            </p14:nvContentPartPr>
            <p14:xfrm>
              <a:off x="2362200" y="5467350"/>
              <a:ext cx="1301750" cy="114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2362200" y="5467350"/>
                <a:ext cx="130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墨迹 34"/>
              <p14:cNvContentPartPr/>
              <p14:nvPr/>
            </p14:nvContentPartPr>
            <p14:xfrm>
              <a:off x="3759200" y="5518150"/>
              <a:ext cx="508000" cy="88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3759200" y="5518150"/>
                <a:ext cx="508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墨迹 35"/>
              <p14:cNvContentPartPr/>
              <p14:nvPr/>
            </p14:nvContentPartPr>
            <p14:xfrm>
              <a:off x="6972300" y="4819650"/>
              <a:ext cx="749300" cy="838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6972300" y="4819650"/>
                <a:ext cx="749300" cy="838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44" y="0"/>
            <a:ext cx="768411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4645" y="474980"/>
            <a:ext cx="11298555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大卫：我想找你去打乒乓球。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山本：明天下午去吧。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大卫：好啊，三点我去找你。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山本：三点不行，我在上课呢。我们四点见吧。</a:t>
            </a:r>
            <a:endParaRPr lang="zh-CN" altLang="en-US" sz="3600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大卫：行。明天下午四点见！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235200" y="1390650"/>
              <a:ext cx="368300" cy="1079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235200" y="1390650"/>
                <a:ext cx="368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3009900" y="1282700"/>
              <a:ext cx="425450" cy="31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009900" y="1282700"/>
                <a:ext cx="425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2216150" y="2044700"/>
              <a:ext cx="1212850" cy="152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2216150" y="2044700"/>
                <a:ext cx="1212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/>
              <p14:cNvContentPartPr/>
              <p14:nvPr/>
            </p14:nvContentPartPr>
            <p14:xfrm>
              <a:off x="1962150" y="4610100"/>
              <a:ext cx="20955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1962150" y="4610100"/>
                <a:ext cx="209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墨迹 6"/>
              <p14:cNvContentPartPr/>
              <p14:nvPr/>
            </p14:nvContentPartPr>
            <p14:xfrm>
              <a:off x="1809750" y="1314450"/>
              <a:ext cx="781050" cy="63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1809750" y="1314450"/>
                <a:ext cx="781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墨迹 7"/>
              <p14:cNvContentPartPr/>
              <p14:nvPr/>
            </p14:nvContentPartPr>
            <p14:xfrm>
              <a:off x="1943100" y="1289050"/>
              <a:ext cx="901700" cy="165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1943100" y="1289050"/>
                <a:ext cx="901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墨迹 8"/>
              <p14:cNvContentPartPr/>
              <p14:nvPr/>
            </p14:nvContentPartPr>
            <p14:xfrm>
              <a:off x="4324350" y="958850"/>
              <a:ext cx="1670050" cy="355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4324350" y="958850"/>
                <a:ext cx="1670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墨迹 9"/>
              <p14:cNvContentPartPr/>
              <p14:nvPr/>
            </p14:nvContentPartPr>
            <p14:xfrm>
              <a:off x="3714750" y="1308100"/>
              <a:ext cx="222250" cy="82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3714750" y="1308100"/>
                <a:ext cx="222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墨迹 10"/>
              <p14:cNvContentPartPr/>
              <p14:nvPr/>
            </p14:nvContentPartPr>
            <p14:xfrm>
              <a:off x="5029200" y="2959100"/>
              <a:ext cx="781050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5029200" y="2959100"/>
                <a:ext cx="781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/>
              <p14:cNvContentPartPr/>
              <p14:nvPr/>
            </p14:nvContentPartPr>
            <p14:xfrm>
              <a:off x="2006600" y="3708400"/>
              <a:ext cx="1568450" cy="336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2006600" y="3708400"/>
                <a:ext cx="15684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墨迹 12"/>
              <p14:cNvContentPartPr/>
              <p14:nvPr/>
            </p14:nvContentPartPr>
            <p14:xfrm>
              <a:off x="7397750" y="3524250"/>
              <a:ext cx="1676400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397750" y="3524250"/>
                <a:ext cx="16764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墨迹 13"/>
              <p14:cNvContentPartPr/>
              <p14:nvPr/>
            </p14:nvContentPartPr>
            <p14:xfrm>
              <a:off x="5873750" y="3181350"/>
              <a:ext cx="584200" cy="673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873750" y="3181350"/>
                <a:ext cx="5842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墨迹 14"/>
              <p14:cNvContentPartPr/>
              <p14:nvPr/>
            </p14:nvContentPartPr>
            <p14:xfrm>
              <a:off x="9080500" y="3041650"/>
              <a:ext cx="692150" cy="781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9080500" y="3041650"/>
                <a:ext cx="6921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墨迹 15"/>
              <p14:cNvContentPartPr/>
              <p14:nvPr/>
            </p14:nvContentPartPr>
            <p14:xfrm>
              <a:off x="1600200" y="4591050"/>
              <a:ext cx="577850" cy="241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1600200" y="4591050"/>
                <a:ext cx="577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墨迹 16"/>
              <p14:cNvContentPartPr/>
              <p14:nvPr/>
            </p14:nvContentPartPr>
            <p14:xfrm>
              <a:off x="2921000" y="4502150"/>
              <a:ext cx="1670050" cy="196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2921000" y="4502150"/>
                <a:ext cx="1670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墨迹 17"/>
              <p14:cNvContentPartPr/>
              <p14:nvPr/>
            </p14:nvContentPartPr>
            <p14:xfrm>
              <a:off x="4457700" y="4572000"/>
              <a:ext cx="889000" cy="76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4457700" y="4572000"/>
                <a:ext cx="889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墨迹 18"/>
              <p14:cNvContentPartPr/>
              <p14:nvPr/>
            </p14:nvContentPartPr>
            <p14:xfrm>
              <a:off x="5441950" y="4591050"/>
              <a:ext cx="285750" cy="146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5441950" y="4591050"/>
                <a:ext cx="285750" cy="146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b="1" dirty="0">
                <a:solidFill>
                  <a:srgbClr val="C00000"/>
                </a:solidFill>
              </a:rPr>
              <a:t>复习词语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600200" y="5619750"/>
              <a:ext cx="1270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600200" y="5619750"/>
                <a:ext cx="12700" cy="360"/>
              </a:xfrm>
              <a:prstGeom prst="rect"/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E327597-A324-746A-F610-871A40AB376F}"/>
              </a:ext>
            </a:extLst>
          </p:cNvPr>
          <p:cNvSpPr txBox="1"/>
          <p:nvPr/>
        </p:nvSpPr>
        <p:spPr>
          <a:xfrm>
            <a:off x="765544" y="1477926"/>
            <a:ext cx="60499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在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作业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操场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踢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球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足球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打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乒乓球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啊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994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9C4D-BF76-681F-211A-FF32064CDADE}"/>
              </a:ext>
            </a:extLst>
          </p:cNvPr>
          <p:cNvSpPr>
            <a:spLocks noGrp="1"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b="1" dirty="0">
                <a:solidFill>
                  <a:srgbClr val="C00000"/>
                </a:solidFill>
              </a:rPr>
              <a:t>练习语法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A6E28C-E883-DEE7-9A47-D1434C34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4850"/>
            <a:ext cx="12192000" cy="550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8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FA24A2-1AD3-A0FE-24F3-07C4F1EBA3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6939" r="53481"/>
          <a:stretch/>
        </p:blipFill>
        <p:spPr>
          <a:xfrm rot="5400000">
            <a:off x="2418615" y="-516105"/>
            <a:ext cx="5252720" cy="81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AF7356-BDDA-B719-30E2-06CE6030B8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3" t="1949"/>
          <a:stretch/>
        </p:blipFill>
        <p:spPr>
          <a:xfrm rot="5400000">
            <a:off x="2769519" y="-119911"/>
            <a:ext cx="5817250" cy="77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43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F28930-5D4A-3480-6B50-2D0A55201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405"/>
            <a:ext cx="12192000" cy="59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7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61AB09-D693-BF4F-6717-E27E51DDB8D4}"/>
              </a:ext>
            </a:extLst>
          </p:cNvPr>
          <p:cNvSpPr txBox="1"/>
          <p:nvPr/>
        </p:nvSpPr>
        <p:spPr>
          <a:xfrm>
            <a:off x="436228" y="536895"/>
            <a:ext cx="610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生词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运动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跑步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游泳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篮球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74CBE-08EF-DACE-C639-E7B4806B38D7}"/>
              </a:ext>
            </a:extLst>
          </p:cNvPr>
          <p:cNvSpPr txBox="1"/>
          <p:nvPr/>
        </p:nvSpPr>
        <p:spPr>
          <a:xfrm>
            <a:off x="3632433" y="1107347"/>
            <a:ext cx="4781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体育馆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F17011-1F8B-018C-C244-488AE7183F31}"/>
              </a:ext>
            </a:extLst>
          </p:cNvPr>
          <p:cNvSpPr txBox="1"/>
          <p:nvPr/>
        </p:nvSpPr>
        <p:spPr>
          <a:xfrm>
            <a:off x="3749879" y="2265028"/>
            <a:ext cx="3775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加油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跑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喊</a:t>
            </a:r>
          </a:p>
        </p:txBody>
      </p:sp>
    </p:spTree>
    <p:extLst>
      <p:ext uri="{BB962C8B-B14F-4D97-AF65-F5344CB8AC3E}">
        <p14:creationId xmlns:p14="http://schemas.microsoft.com/office/powerpoint/2010/main" val="3606341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7A265-277C-EBC3-AB42-DB8619E47072}"/>
              </a:ext>
            </a:extLst>
          </p:cNvPr>
          <p:cNvSpPr txBox="1"/>
          <p:nvPr/>
        </p:nvSpPr>
        <p:spPr>
          <a:xfrm>
            <a:off x="1166070" y="973123"/>
            <a:ext cx="897622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课文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algn="just"/>
            <a:r>
              <a:rPr lang="en-US" altLang="zh-CN" dirty="0">
                <a:solidFill>
                  <a:schemeClr val="bg1"/>
                </a:solidFill>
              </a:rPr>
              <a:t>             </a:t>
            </a:r>
            <a:r>
              <a:rPr lang="zh-CN" altLang="en-US" sz="3200" dirty="0">
                <a:solidFill>
                  <a:schemeClr val="bg1"/>
                </a:solidFill>
              </a:rPr>
              <a:t>现在是运动时间。看，同学们有的在操场跑步，有的在体育馆游泳；有的在打篮球，有的在踢足球。我没踢球，我在打乒乓球呢。我在跟大卫比赛。我们班的同学都在旁边喊“加油”呢！</a:t>
            </a:r>
          </a:p>
        </p:txBody>
      </p:sp>
    </p:spTree>
    <p:extLst>
      <p:ext uri="{BB962C8B-B14F-4D97-AF65-F5344CB8AC3E}">
        <p14:creationId xmlns:p14="http://schemas.microsoft.com/office/powerpoint/2010/main" val="2913754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25CE8E-617A-28FF-FE87-DE2ABEAD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57" y="-75501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2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7CE327-8E74-57E6-7CA1-C925DBE1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22" y="0"/>
            <a:ext cx="9144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43" y="0"/>
            <a:ext cx="93009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BEA7D9-3494-04C1-AEA8-4DF357AA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5" y="0"/>
            <a:ext cx="12041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3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2150426" y="287206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8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第十六课</a:t>
            </a:r>
            <a:r>
              <a:rPr lang="en-US" altLang="zh-CN" sz="48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48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我在操场踢球呢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1206500" y="1550670"/>
            <a:ext cx="5690235" cy="49644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571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[zài]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作业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[zuò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yè]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操场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[cāo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chǎnɡ]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踢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[tī]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球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[qiú]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打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[dǎ]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乒乓球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[pīnɡ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pānɡ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qiú]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啊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[a]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b="1" dirty="0">
                <a:solidFill>
                  <a:srgbClr val="C00000"/>
                </a:solidFill>
              </a:rPr>
              <a:t>生词</a:t>
            </a:r>
            <a:r>
              <a:rPr lang="en-US" altLang="zh-CN" b="1" dirty="0">
                <a:solidFill>
                  <a:srgbClr val="C00000"/>
                </a:solidFill>
              </a:rPr>
              <a:t> NEW WORDS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600200" y="5619750"/>
              <a:ext cx="1270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600200" y="5619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1936750" y="1993900"/>
              <a:ext cx="908050" cy="381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936750" y="1993900"/>
                <a:ext cx="908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1733550" y="2635250"/>
              <a:ext cx="863600" cy="19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733550" y="2635250"/>
                <a:ext cx="863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/>
              <p14:cNvContentPartPr/>
              <p14:nvPr/>
            </p14:nvContentPartPr>
            <p14:xfrm>
              <a:off x="1847850" y="3206750"/>
              <a:ext cx="1117600" cy="88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1847850" y="3206750"/>
                <a:ext cx="1117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墨迹 7"/>
              <p14:cNvContentPartPr/>
              <p14:nvPr/>
            </p14:nvContentPartPr>
            <p14:xfrm>
              <a:off x="1816100" y="3968750"/>
              <a:ext cx="622300" cy="6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1816100" y="3968750"/>
                <a:ext cx="622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墨迹 8"/>
              <p14:cNvContentPartPr/>
              <p14:nvPr/>
            </p14:nvContentPartPr>
            <p14:xfrm>
              <a:off x="1835150" y="4540250"/>
              <a:ext cx="361950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835150" y="4540250"/>
                <a:ext cx="361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墨迹 9"/>
              <p14:cNvContentPartPr/>
              <p14:nvPr/>
            </p14:nvContentPartPr>
            <p14:xfrm>
              <a:off x="1816100" y="5232400"/>
              <a:ext cx="203200" cy="69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1816100" y="5232400"/>
                <a:ext cx="203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墨迹 10"/>
              <p14:cNvContentPartPr/>
              <p14:nvPr/>
            </p14:nvContentPartPr>
            <p14:xfrm>
              <a:off x="1771650" y="5765800"/>
              <a:ext cx="920750" cy="139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1771650" y="5765800"/>
                <a:ext cx="920750" cy="1397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600" b="1" dirty="0">
                <a:solidFill>
                  <a:srgbClr val="C00000"/>
                </a:solidFill>
              </a:rPr>
              <a:t>在</a:t>
            </a:r>
            <a:r>
              <a:rPr sz="3600" dirty="0">
                <a:solidFill>
                  <a:srgbClr val="C00000"/>
                </a:solidFill>
              </a:rPr>
              <a:t> [zài]</a:t>
            </a:r>
          </a:p>
          <a:p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5585" y="2782570"/>
            <a:ext cx="11298555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放在动词前，表示动作的进行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indicating an action in progress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]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例：我在上课呢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      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林月在吃午饭呢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      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山本在学习呢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27024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663950" y="3435350"/>
              <a:ext cx="1581150" cy="635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3663950" y="3435350"/>
                <a:ext cx="1581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5048250" y="3613150"/>
              <a:ext cx="12700" cy="4000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5048250" y="3613150"/>
                <a:ext cx="127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/>
              <p14:cNvContentPartPr/>
              <p14:nvPr/>
            </p14:nvContentPartPr>
            <p14:xfrm>
              <a:off x="4997450" y="3784600"/>
              <a:ext cx="196850" cy="2032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4997450" y="378460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墨迹 4"/>
              <p14:cNvContentPartPr/>
              <p14:nvPr/>
            </p14:nvContentPartPr>
            <p14:xfrm>
              <a:off x="5238750" y="3803650"/>
              <a:ext cx="209550" cy="241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5238750" y="3803650"/>
                <a:ext cx="209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墨迹 5"/>
              <p14:cNvContentPartPr/>
              <p14:nvPr/>
            </p14:nvContentPartPr>
            <p14:xfrm>
              <a:off x="5715000" y="3746500"/>
              <a:ext cx="177800" cy="342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5715000" y="3746500"/>
                <a:ext cx="177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墨迹 6"/>
              <p14:cNvContentPartPr/>
              <p14:nvPr/>
            </p14:nvContentPartPr>
            <p14:xfrm>
              <a:off x="6007100" y="3860800"/>
              <a:ext cx="152400" cy="152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6007100" y="3860800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墨迹 8"/>
              <p14:cNvContentPartPr/>
              <p14:nvPr/>
            </p14:nvContentPartPr>
            <p14:xfrm>
              <a:off x="6261100" y="3860800"/>
              <a:ext cx="6350" cy="139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6261100" y="3860800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墨迹 9"/>
              <p14:cNvContentPartPr/>
              <p14:nvPr/>
            </p14:nvContentPartPr>
            <p14:xfrm>
              <a:off x="6203950" y="3727450"/>
              <a:ext cx="825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6203950" y="37274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墨迹 10"/>
              <p14:cNvContentPartPr/>
              <p14:nvPr/>
            </p14:nvContentPartPr>
            <p14:xfrm>
              <a:off x="6362700" y="3822700"/>
              <a:ext cx="360" cy="1905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6362700" y="3822700"/>
                <a:ext cx="36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墨迹 11"/>
              <p14:cNvContentPartPr/>
              <p14:nvPr/>
            </p14:nvContentPartPr>
            <p14:xfrm>
              <a:off x="6400800" y="3873500"/>
              <a:ext cx="114300" cy="177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6400800" y="387350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墨迹 12"/>
              <p14:cNvContentPartPr/>
              <p14:nvPr/>
            </p14:nvContentPartPr>
            <p14:xfrm>
              <a:off x="6546850" y="3860800"/>
              <a:ext cx="203200" cy="393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6546850" y="3860800"/>
                <a:ext cx="2032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墨迹 13"/>
              <p14:cNvContentPartPr/>
              <p14:nvPr/>
            </p14:nvContentPartPr>
            <p14:xfrm>
              <a:off x="2019300" y="4108450"/>
              <a:ext cx="15240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2019300" y="41084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墨迹 14"/>
              <p14:cNvContentPartPr/>
              <p14:nvPr/>
            </p14:nvContentPartPr>
            <p14:xfrm>
              <a:off x="1752600" y="4051300"/>
              <a:ext cx="406400" cy="63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1752600" y="4051300"/>
                <a:ext cx="406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墨迹 15"/>
              <p14:cNvContentPartPr/>
              <p14:nvPr/>
            </p14:nvContentPartPr>
            <p14:xfrm>
              <a:off x="2330450" y="4032250"/>
              <a:ext cx="577850" cy="38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2330450" y="4032250"/>
                <a:ext cx="5778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墨迹 16"/>
              <p14:cNvContentPartPr/>
              <p14:nvPr/>
            </p14:nvContentPartPr>
            <p14:xfrm>
              <a:off x="1428750" y="4711700"/>
              <a:ext cx="546100" cy="635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1428750" y="4711700"/>
                <a:ext cx="546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墨迹 17"/>
              <p14:cNvContentPartPr/>
              <p14:nvPr/>
            </p14:nvContentPartPr>
            <p14:xfrm>
              <a:off x="2184400" y="4699000"/>
              <a:ext cx="311150" cy="50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2184400" y="4699000"/>
                <a:ext cx="311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" name="墨迹 18"/>
              <p14:cNvContentPartPr/>
              <p14:nvPr/>
            </p14:nvContentPartPr>
            <p14:xfrm>
              <a:off x="2533650" y="4692650"/>
              <a:ext cx="660400" cy="57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2533650" y="4692650"/>
                <a:ext cx="660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" name="墨迹 19"/>
              <p14:cNvContentPartPr/>
              <p14:nvPr/>
            </p14:nvContentPartPr>
            <p14:xfrm>
              <a:off x="1339850" y="5346700"/>
              <a:ext cx="641350" cy="82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1339850" y="5346700"/>
                <a:ext cx="641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" name="墨迹 21"/>
              <p14:cNvContentPartPr/>
              <p14:nvPr/>
            </p14:nvContentPartPr>
            <p14:xfrm>
              <a:off x="2120900" y="5391150"/>
              <a:ext cx="400050" cy="6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2120900" y="5391150"/>
                <a:ext cx="400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" name="墨迹 22"/>
              <p14:cNvContentPartPr/>
              <p14:nvPr/>
            </p14:nvContentPartPr>
            <p14:xfrm>
              <a:off x="2514600" y="5353050"/>
              <a:ext cx="520700" cy="44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2514600" y="5353050"/>
                <a:ext cx="520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" name="墨迹 23"/>
              <p14:cNvContentPartPr/>
              <p14:nvPr/>
            </p14:nvContentPartPr>
            <p14:xfrm>
              <a:off x="2228850" y="5359400"/>
              <a:ext cx="177800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2228850" y="53594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" name="墨迹 24"/>
              <p14:cNvContentPartPr/>
              <p14:nvPr/>
            </p14:nvContentPartPr>
            <p14:xfrm>
              <a:off x="4032250" y="1009650"/>
              <a:ext cx="52070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4032250" y="1009650"/>
                <a:ext cx="520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" name="墨迹 25"/>
              <p14:cNvContentPartPr/>
              <p14:nvPr/>
            </p14:nvContentPartPr>
            <p14:xfrm>
              <a:off x="3759200" y="806450"/>
              <a:ext cx="571500" cy="774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3759200" y="806450"/>
                <a:ext cx="57150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" name="墨迹 26"/>
              <p14:cNvContentPartPr/>
              <p14:nvPr/>
            </p14:nvContentPartPr>
            <p14:xfrm>
              <a:off x="4083050" y="1282700"/>
              <a:ext cx="31750" cy="552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4083050" y="1282700"/>
                <a:ext cx="317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" name="墨迹 27"/>
              <p14:cNvContentPartPr/>
              <p14:nvPr/>
            </p14:nvContentPartPr>
            <p14:xfrm>
              <a:off x="4286250" y="1333500"/>
              <a:ext cx="323850" cy="57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4286250" y="1333500"/>
                <a:ext cx="323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" name="墨迹 28"/>
              <p14:cNvContentPartPr/>
              <p14:nvPr/>
            </p14:nvContentPartPr>
            <p14:xfrm>
              <a:off x="4464050" y="1181100"/>
              <a:ext cx="360" cy="425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4464050" y="1181100"/>
                <a:ext cx="36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" name="墨迹 29"/>
              <p14:cNvContentPartPr/>
              <p14:nvPr/>
            </p14:nvContentPartPr>
            <p14:xfrm>
              <a:off x="4178300" y="1606550"/>
              <a:ext cx="622300" cy="50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4178300" y="1606550"/>
                <a:ext cx="622300" cy="50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600" dirty="0">
                <a:solidFill>
                  <a:srgbClr val="C00000"/>
                </a:solidFill>
                <a:sym typeface="+mn-ea"/>
              </a:rPr>
              <a:t>作业 [zuò yè]</a:t>
            </a:r>
            <a:endParaRPr sz="3600" dirty="0">
              <a:solidFill>
                <a:srgbClr val="C00000"/>
              </a:solidFill>
            </a:endParaRPr>
          </a:p>
          <a:p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0540" y="2628900"/>
            <a:ext cx="11298555" cy="332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homework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写作业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汉语作业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作业很多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今天的作业是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……</a:t>
            </a: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5803265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865632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416050" y="3181350"/>
              <a:ext cx="685800" cy="95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1416050" y="3181350"/>
                <a:ext cx="685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/>
              <p14:cNvContentPartPr/>
              <p14:nvPr/>
            </p14:nvContentPartPr>
            <p14:xfrm>
              <a:off x="2273300" y="3251200"/>
              <a:ext cx="793750" cy="6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2273300" y="3251200"/>
                <a:ext cx="793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墨迹 3"/>
              <p14:cNvContentPartPr/>
              <p14:nvPr/>
            </p14:nvContentPartPr>
            <p14:xfrm>
              <a:off x="1168400" y="3981450"/>
              <a:ext cx="838200" cy="635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9"/>
            </p:blipFill>
            <p:spPr>
              <a:xfrm>
                <a:off x="1168400" y="3981450"/>
                <a:ext cx="838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墨迹 4"/>
              <p14:cNvContentPartPr/>
              <p14:nvPr/>
            </p14:nvContentPartPr>
            <p14:xfrm>
              <a:off x="1041400" y="3498850"/>
              <a:ext cx="355600" cy="520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1"/>
            </p:blipFill>
            <p:spPr>
              <a:xfrm>
                <a:off x="1041400" y="3498850"/>
                <a:ext cx="3556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墨迹 5"/>
              <p14:cNvContentPartPr/>
              <p14:nvPr/>
            </p14:nvContentPartPr>
            <p14:xfrm>
              <a:off x="2635250" y="3517900"/>
              <a:ext cx="254000" cy="2413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3"/>
            </p:blipFill>
            <p:spPr>
              <a:xfrm>
                <a:off x="2635250" y="3517900"/>
                <a:ext cx="254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墨迹 6"/>
              <p14:cNvContentPartPr/>
              <p14:nvPr/>
            </p14:nvContentPartPr>
            <p14:xfrm>
              <a:off x="2959100" y="3536950"/>
              <a:ext cx="247650" cy="412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5"/>
            </p:blipFill>
            <p:spPr>
              <a:xfrm>
                <a:off x="2959100" y="3536950"/>
                <a:ext cx="2476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/>
              <p14:cNvContentPartPr/>
              <p14:nvPr/>
            </p14:nvContentPartPr>
            <p14:xfrm>
              <a:off x="3282950" y="3581400"/>
              <a:ext cx="360" cy="177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3282950" y="3581400"/>
                <a:ext cx="36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/>
              <p14:cNvContentPartPr/>
              <p14:nvPr/>
            </p14:nvContentPartPr>
            <p14:xfrm>
              <a:off x="3225800" y="3422650"/>
              <a:ext cx="10795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3225800" y="3422650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墨迹 10"/>
              <p14:cNvContentPartPr/>
              <p14:nvPr/>
            </p14:nvContentPartPr>
            <p14:xfrm>
              <a:off x="3416300" y="3352800"/>
              <a:ext cx="88900" cy="450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3416300" y="3352800"/>
                <a:ext cx="889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墨迹 11"/>
              <p14:cNvContentPartPr/>
              <p14:nvPr/>
            </p14:nvContentPartPr>
            <p14:xfrm>
              <a:off x="3327400" y="3536950"/>
              <a:ext cx="184150" cy="25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3327400" y="353695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墨迹 12"/>
              <p14:cNvContentPartPr/>
              <p14:nvPr/>
            </p14:nvContentPartPr>
            <p14:xfrm>
              <a:off x="3606800" y="3511550"/>
              <a:ext cx="184150" cy="292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3606800" y="3511550"/>
                <a:ext cx="184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墨迹 13"/>
              <p14:cNvContentPartPr/>
              <p14:nvPr/>
            </p14:nvContentPartPr>
            <p14:xfrm>
              <a:off x="5010150" y="3492500"/>
              <a:ext cx="247650" cy="184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010150" y="3492500"/>
                <a:ext cx="247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墨迹 14"/>
              <p14:cNvContentPartPr/>
              <p14:nvPr/>
            </p14:nvContentPartPr>
            <p14:xfrm>
              <a:off x="5168900" y="3594100"/>
              <a:ext cx="6350" cy="323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168900" y="3594100"/>
                <a:ext cx="6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墨迹 15"/>
              <p14:cNvContentPartPr/>
              <p14:nvPr/>
            </p14:nvContentPartPr>
            <p14:xfrm>
              <a:off x="5219700" y="3625850"/>
              <a:ext cx="222250" cy="57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219700" y="3625850"/>
                <a:ext cx="222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墨迹 16"/>
              <p14:cNvContentPartPr/>
              <p14:nvPr/>
            </p14:nvContentPartPr>
            <p14:xfrm>
              <a:off x="5308600" y="3606800"/>
              <a:ext cx="36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308600" y="3606800"/>
                <a:ext cx="36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墨迹 17"/>
              <p14:cNvContentPartPr/>
              <p14:nvPr/>
            </p14:nvContentPartPr>
            <p14:xfrm>
              <a:off x="5276850" y="3740150"/>
              <a:ext cx="152400" cy="139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276850" y="374015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墨迹 18"/>
              <p14:cNvContentPartPr/>
              <p14:nvPr/>
            </p14:nvContentPartPr>
            <p14:xfrm>
              <a:off x="5473700" y="3397250"/>
              <a:ext cx="10795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473700" y="3397250"/>
                <a:ext cx="107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墨迹 19"/>
              <p14:cNvContentPartPr/>
              <p14:nvPr/>
            </p14:nvContentPartPr>
            <p14:xfrm>
              <a:off x="5473700" y="3613150"/>
              <a:ext cx="177800" cy="50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473700" y="3613150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墨迹 21"/>
              <p14:cNvContentPartPr/>
              <p14:nvPr/>
            </p14:nvContentPartPr>
            <p14:xfrm>
              <a:off x="5467350" y="3632200"/>
              <a:ext cx="152400" cy="127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5467350" y="3632200"/>
                <a:ext cx="152400" cy="127000"/>
              </a:xfrm>
              <a:prstGeom prst="rect"/>
            </p:spPr>
          </p:pic>
        </mc:Fallback>
      </mc:AlternateContent>
      <p:sp>
        <p:nvSpPr>
          <p:cNvPr id="23" name="文本框 22"/>
          <p:cNvSpPr txBox="1"/>
          <p:nvPr/>
        </p:nvSpPr>
        <p:spPr>
          <a:xfrm>
            <a:off x="6221095" y="3493135"/>
            <a:ext cx="3685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做作业（zuò zuò yè 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墨迹 23"/>
              <p14:cNvContentPartPr/>
              <p14:nvPr/>
            </p14:nvContentPartPr>
            <p14:xfrm>
              <a:off x="1162050" y="4603750"/>
              <a:ext cx="412750" cy="50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1162050" y="4603750"/>
                <a:ext cx="412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墨迹 24"/>
              <p14:cNvContentPartPr/>
              <p14:nvPr/>
            </p14:nvContentPartPr>
            <p14:xfrm>
              <a:off x="1917700" y="4521200"/>
              <a:ext cx="654050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1917700" y="4521200"/>
                <a:ext cx="654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墨迹 25"/>
              <p14:cNvContentPartPr/>
              <p14:nvPr/>
            </p14:nvContentPartPr>
            <p14:xfrm>
              <a:off x="1231900" y="5194300"/>
              <a:ext cx="374650" cy="19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1231900" y="5194300"/>
                <a:ext cx="374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墨迹 26"/>
              <p14:cNvContentPartPr/>
              <p14:nvPr/>
            </p14:nvContentPartPr>
            <p14:xfrm>
              <a:off x="1866900" y="5207000"/>
              <a:ext cx="641350" cy="6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1866900" y="5207000"/>
                <a:ext cx="641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墨迹 27"/>
              <p14:cNvContentPartPr/>
              <p14:nvPr/>
            </p14:nvContentPartPr>
            <p14:xfrm>
              <a:off x="1111250" y="5835650"/>
              <a:ext cx="996950" cy="19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1111250" y="5835650"/>
                <a:ext cx="996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墨迹 28"/>
              <p14:cNvContentPartPr/>
              <p14:nvPr/>
            </p14:nvContentPartPr>
            <p14:xfrm>
              <a:off x="2235200" y="5829300"/>
              <a:ext cx="495300" cy="38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2235200" y="5829300"/>
                <a:ext cx="495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墨迹 29"/>
              <p14:cNvContentPartPr/>
              <p14:nvPr/>
            </p14:nvContentPartPr>
            <p14:xfrm>
              <a:off x="2870200" y="5816600"/>
              <a:ext cx="28575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2870200" y="5816600"/>
                <a:ext cx="285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墨迹 30"/>
              <p14:cNvContentPartPr/>
              <p14:nvPr/>
            </p14:nvContentPartPr>
            <p14:xfrm>
              <a:off x="5168900" y="4775200"/>
              <a:ext cx="406400" cy="323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5168900" y="4775200"/>
                <a:ext cx="4064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墨迹 31"/>
              <p14:cNvContentPartPr/>
              <p14:nvPr/>
            </p14:nvContentPartPr>
            <p14:xfrm>
              <a:off x="5410200" y="4946650"/>
              <a:ext cx="31750" cy="615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5410200" y="4946650"/>
                <a:ext cx="317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墨迹 32"/>
              <p14:cNvContentPartPr/>
              <p14:nvPr/>
            </p14:nvContentPartPr>
            <p14:xfrm>
              <a:off x="5505450" y="4616450"/>
              <a:ext cx="260350" cy="482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5505450" y="4616450"/>
                <a:ext cx="2603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墨迹 33"/>
              <p14:cNvContentPartPr/>
              <p14:nvPr/>
            </p14:nvContentPartPr>
            <p14:xfrm>
              <a:off x="5607050" y="4940300"/>
              <a:ext cx="5461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5607050" y="4940300"/>
                <a:ext cx="546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墨迹 34"/>
              <p14:cNvContentPartPr/>
              <p14:nvPr/>
            </p14:nvContentPartPr>
            <p14:xfrm>
              <a:off x="5772150" y="4997450"/>
              <a:ext cx="38100" cy="838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5772150" y="4997450"/>
                <a:ext cx="381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墨迹 35"/>
              <p14:cNvContentPartPr/>
              <p14:nvPr/>
            </p14:nvContentPartPr>
            <p14:xfrm>
              <a:off x="5803900" y="5226050"/>
              <a:ext cx="254000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5803900" y="5226050"/>
                <a:ext cx="254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墨迹 36"/>
              <p14:cNvContentPartPr/>
              <p14:nvPr/>
            </p14:nvContentPartPr>
            <p14:xfrm>
              <a:off x="5797550" y="5454650"/>
              <a:ext cx="381000" cy="19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5797550" y="5454650"/>
                <a:ext cx="381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" name="墨迹 37"/>
              <p14:cNvContentPartPr/>
              <p14:nvPr/>
            </p14:nvContentPartPr>
            <p14:xfrm>
              <a:off x="6680200" y="4845050"/>
              <a:ext cx="1270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6680200" y="484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墨迹 38"/>
              <p14:cNvContentPartPr/>
              <p14:nvPr/>
            </p14:nvContentPartPr>
            <p14:xfrm>
              <a:off x="6629400" y="4845050"/>
              <a:ext cx="57150" cy="628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6629400" y="4845050"/>
                <a:ext cx="571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" name="墨迹 39"/>
              <p14:cNvContentPartPr/>
              <p14:nvPr/>
            </p14:nvContentPartPr>
            <p14:xfrm>
              <a:off x="6965950" y="4648200"/>
              <a:ext cx="6350" cy="8191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6965950" y="4648200"/>
                <a:ext cx="635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" name="墨迹 40"/>
              <p14:cNvContentPartPr/>
              <p14:nvPr/>
            </p14:nvContentPartPr>
            <p14:xfrm>
              <a:off x="6445250" y="5080000"/>
              <a:ext cx="88900" cy="133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6445250" y="50800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墨迹 41"/>
              <p14:cNvContentPartPr/>
              <p14:nvPr/>
            </p14:nvContentPartPr>
            <p14:xfrm>
              <a:off x="7086600" y="4914900"/>
              <a:ext cx="203200" cy="228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7086600" y="4914900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墨迹 42"/>
              <p14:cNvContentPartPr/>
              <p14:nvPr/>
            </p14:nvContentPartPr>
            <p14:xfrm>
              <a:off x="6400800" y="5480050"/>
              <a:ext cx="1009650" cy="31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6400800" y="5480050"/>
                <a:ext cx="1009650" cy="31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600" dirty="0">
                <a:solidFill>
                  <a:srgbClr val="C00000"/>
                </a:solidFill>
                <a:sym typeface="+mn-ea"/>
              </a:rPr>
              <a:t>操场 [cāo chǎnɡ]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46405" y="2413635"/>
            <a:ext cx="11298555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playground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在操场上踢球 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我喜欢去操场上玩儿。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操场上有很多人。</a:t>
            </a:r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555752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841502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704850" y="1206500"/>
              <a:ext cx="812800" cy="1206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704850" y="1206500"/>
                <a:ext cx="812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/>
              <p14:cNvContentPartPr/>
              <p14:nvPr/>
            </p14:nvContentPartPr>
            <p14:xfrm>
              <a:off x="825500" y="3670300"/>
              <a:ext cx="1568450" cy="2159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825500" y="3670300"/>
                <a:ext cx="1568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墨迹 3"/>
              <p14:cNvContentPartPr/>
              <p14:nvPr/>
            </p14:nvContentPartPr>
            <p14:xfrm>
              <a:off x="2552700" y="3695700"/>
              <a:ext cx="463550" cy="1143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9"/>
            </p:blipFill>
            <p:spPr>
              <a:xfrm>
                <a:off x="2552700" y="3695700"/>
                <a:ext cx="463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墨迹 4"/>
              <p14:cNvContentPartPr/>
              <p14:nvPr/>
            </p14:nvContentPartPr>
            <p14:xfrm>
              <a:off x="1022350" y="4298950"/>
              <a:ext cx="946150" cy="1651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1"/>
            </p:blipFill>
            <p:spPr>
              <a:xfrm>
                <a:off x="1022350" y="4298950"/>
                <a:ext cx="946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墨迹 5"/>
              <p14:cNvContentPartPr/>
              <p14:nvPr/>
            </p14:nvContentPartPr>
            <p14:xfrm>
              <a:off x="2197100" y="4330700"/>
              <a:ext cx="117475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3"/>
            </p:blipFill>
            <p:spPr>
              <a:xfrm>
                <a:off x="2197100" y="4330700"/>
                <a:ext cx="1174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墨迹 6"/>
              <p14:cNvContentPartPr/>
              <p14:nvPr/>
            </p14:nvContentPartPr>
            <p14:xfrm>
              <a:off x="3575050" y="4305300"/>
              <a:ext cx="635000" cy="25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5"/>
            </p:blipFill>
            <p:spPr>
              <a:xfrm>
                <a:off x="3575050" y="4305300"/>
                <a:ext cx="635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/>
              <p14:cNvContentPartPr/>
              <p14:nvPr/>
            </p14:nvContentPartPr>
            <p14:xfrm>
              <a:off x="3270250" y="4292600"/>
              <a:ext cx="190500" cy="6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3270250" y="429260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/>
              <p14:cNvContentPartPr/>
              <p14:nvPr/>
            </p14:nvContentPartPr>
            <p14:xfrm>
              <a:off x="1028700" y="5010150"/>
              <a:ext cx="1041400" cy="69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028700" y="5010150"/>
                <a:ext cx="1041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墨迹 10"/>
              <p14:cNvContentPartPr/>
              <p14:nvPr/>
            </p14:nvContentPartPr>
            <p14:xfrm>
              <a:off x="2089150" y="4914900"/>
              <a:ext cx="215900" cy="266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2089150" y="4914900"/>
                <a:ext cx="2159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墨迹 11"/>
              <p14:cNvContentPartPr/>
              <p14:nvPr/>
            </p14:nvContentPartPr>
            <p14:xfrm>
              <a:off x="2578100" y="5048250"/>
              <a:ext cx="1003300" cy="31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2578100" y="5048250"/>
                <a:ext cx="1003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墨迹 12"/>
              <p14:cNvContentPartPr/>
              <p14:nvPr/>
            </p14:nvContentPartPr>
            <p14:xfrm>
              <a:off x="4794250" y="4552950"/>
              <a:ext cx="406400" cy="12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794250" y="4552950"/>
                <a:ext cx="406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墨迹 13"/>
              <p14:cNvContentPartPr/>
              <p14:nvPr/>
            </p14:nvContentPartPr>
            <p14:xfrm>
              <a:off x="4959350" y="4191000"/>
              <a:ext cx="171450" cy="1187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4959350" y="4191000"/>
                <a:ext cx="171450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墨迹 14"/>
              <p14:cNvContentPartPr/>
              <p14:nvPr/>
            </p14:nvContentPartPr>
            <p14:xfrm>
              <a:off x="4806950" y="4730750"/>
              <a:ext cx="400050" cy="349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4806950" y="4730750"/>
                <a:ext cx="4000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墨迹 15"/>
              <p14:cNvContentPartPr/>
              <p14:nvPr/>
            </p14:nvContentPartPr>
            <p14:xfrm>
              <a:off x="5499100" y="4083050"/>
              <a:ext cx="360" cy="292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499100" y="4083050"/>
                <a:ext cx="36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墨迹 16"/>
              <p14:cNvContentPartPr/>
              <p14:nvPr/>
            </p14:nvContentPartPr>
            <p14:xfrm>
              <a:off x="5511800" y="4057650"/>
              <a:ext cx="260350" cy="330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511800" y="4057650"/>
                <a:ext cx="260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墨迹 17"/>
              <p14:cNvContentPartPr/>
              <p14:nvPr/>
            </p14:nvContentPartPr>
            <p14:xfrm>
              <a:off x="5226050" y="4476750"/>
              <a:ext cx="19050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226050" y="447675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墨迹 18"/>
              <p14:cNvContentPartPr/>
              <p14:nvPr/>
            </p14:nvContentPartPr>
            <p14:xfrm>
              <a:off x="5245100" y="4464050"/>
              <a:ext cx="273050" cy="209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245100" y="4464050"/>
                <a:ext cx="273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墨迹 19"/>
              <p14:cNvContentPartPr/>
              <p14:nvPr/>
            </p14:nvContentPartPr>
            <p14:xfrm>
              <a:off x="5257800" y="4679950"/>
              <a:ext cx="26035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257800" y="4679950"/>
                <a:ext cx="260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墨迹 21"/>
              <p14:cNvContentPartPr/>
              <p14:nvPr/>
            </p14:nvContentPartPr>
            <p14:xfrm>
              <a:off x="5702300" y="4502150"/>
              <a:ext cx="6350" cy="190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5702300" y="4502150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墨迹 22"/>
              <p14:cNvContentPartPr/>
              <p14:nvPr/>
            </p14:nvContentPartPr>
            <p14:xfrm>
              <a:off x="5702300" y="4521200"/>
              <a:ext cx="234950" cy="209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5702300" y="45212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墨迹 23"/>
              <p14:cNvContentPartPr/>
              <p14:nvPr/>
            </p14:nvContentPartPr>
            <p14:xfrm>
              <a:off x="5727700" y="4679950"/>
              <a:ext cx="177800" cy="12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5727700" y="467995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墨迹 24"/>
              <p14:cNvContentPartPr/>
              <p14:nvPr/>
            </p14:nvContentPartPr>
            <p14:xfrm>
              <a:off x="5283200" y="4806950"/>
              <a:ext cx="673100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5283200" y="4806950"/>
                <a:ext cx="673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墨迹 25"/>
              <p14:cNvContentPartPr/>
              <p14:nvPr/>
            </p14:nvContentPartPr>
            <p14:xfrm>
              <a:off x="5594350" y="4648200"/>
              <a:ext cx="63500" cy="711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5594350" y="4648200"/>
                <a:ext cx="635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墨迹 26"/>
              <p14:cNvContentPartPr/>
              <p14:nvPr/>
            </p14:nvContentPartPr>
            <p14:xfrm>
              <a:off x="5213350" y="4838700"/>
              <a:ext cx="349250" cy="254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5213350" y="4838700"/>
                <a:ext cx="349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墨迹 27"/>
              <p14:cNvContentPartPr/>
              <p14:nvPr/>
            </p14:nvContentPartPr>
            <p14:xfrm>
              <a:off x="5689600" y="4826000"/>
              <a:ext cx="508000" cy="304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5689600" y="4826000"/>
                <a:ext cx="508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墨迹 28"/>
              <p14:cNvContentPartPr/>
              <p14:nvPr/>
            </p14:nvContentPartPr>
            <p14:xfrm>
              <a:off x="6553200" y="4514850"/>
              <a:ext cx="330200" cy="76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6553200" y="4514850"/>
                <a:ext cx="330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墨迹 29"/>
              <p14:cNvContentPartPr/>
              <p14:nvPr/>
            </p14:nvContentPartPr>
            <p14:xfrm>
              <a:off x="6731000" y="4254500"/>
              <a:ext cx="57150" cy="717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6731000" y="4254500"/>
                <a:ext cx="571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墨迹 30"/>
              <p14:cNvContentPartPr/>
              <p14:nvPr/>
            </p14:nvContentPartPr>
            <p14:xfrm>
              <a:off x="6604000" y="4730750"/>
              <a:ext cx="330200" cy="4191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6604000" y="4730750"/>
                <a:ext cx="3302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墨迹 31"/>
              <p14:cNvContentPartPr/>
              <p14:nvPr/>
            </p14:nvContentPartPr>
            <p14:xfrm>
              <a:off x="6991350" y="4216400"/>
              <a:ext cx="762000" cy="1168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6991350" y="4216400"/>
                <a:ext cx="762000" cy="1168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墨迹 32"/>
              <p14:cNvContentPartPr/>
              <p14:nvPr/>
            </p14:nvContentPartPr>
            <p14:xfrm>
              <a:off x="7143750" y="4502150"/>
              <a:ext cx="279400" cy="3619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7143750" y="4502150"/>
                <a:ext cx="2794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墨迹 33"/>
              <p14:cNvContentPartPr/>
              <p14:nvPr/>
            </p14:nvContentPartPr>
            <p14:xfrm>
              <a:off x="7200900" y="4489450"/>
              <a:ext cx="412750" cy="450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7200900" y="4489450"/>
                <a:ext cx="412750" cy="450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600" dirty="0">
                <a:solidFill>
                  <a:srgbClr val="C00000"/>
                </a:solidFill>
                <a:sym typeface="+mn-ea"/>
              </a:rPr>
              <a:t>踢 [tī]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5265" y="2393315"/>
            <a:ext cx="11298555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[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play, kick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]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用脚触击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(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打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)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To strike (hit) with the foot</a:t>
            </a: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例：踢球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踢毽子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踢他一脚</a:t>
            </a: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        kick the ball / kick the shuttlecock / kick him</a:t>
            </a:r>
          </a:p>
        </p:txBody>
      </p:sp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829056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111250" y="3689350"/>
              <a:ext cx="1352550" cy="1270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1111250" y="3689350"/>
                <a:ext cx="135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1574800" y="4203700"/>
              <a:ext cx="508000" cy="82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1574800" y="4203700"/>
                <a:ext cx="5080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/>
              <p14:cNvContentPartPr/>
              <p14:nvPr/>
            </p14:nvContentPartPr>
            <p14:xfrm>
              <a:off x="1479550" y="4914900"/>
              <a:ext cx="1644650" cy="2222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1479550" y="4914900"/>
                <a:ext cx="16446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墨迹 4"/>
              <p14:cNvContentPartPr/>
              <p14:nvPr/>
            </p14:nvContentPartPr>
            <p14:xfrm>
              <a:off x="2324100" y="4349750"/>
              <a:ext cx="673100" cy="57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2324100" y="4349750"/>
                <a:ext cx="673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墨迹 5"/>
              <p14:cNvContentPartPr/>
              <p14:nvPr/>
            </p14:nvContentPartPr>
            <p14:xfrm>
              <a:off x="3727450" y="4902200"/>
              <a:ext cx="2286000" cy="247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3727450" y="4902200"/>
                <a:ext cx="2286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墨迹 6"/>
              <p14:cNvContentPartPr/>
              <p14:nvPr/>
            </p14:nvContentPartPr>
            <p14:xfrm>
              <a:off x="3505200" y="4298950"/>
              <a:ext cx="1308100" cy="107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3505200" y="4298950"/>
                <a:ext cx="130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墨迹 8"/>
              <p14:cNvContentPartPr/>
              <p14:nvPr/>
            </p14:nvContentPartPr>
            <p14:xfrm>
              <a:off x="6737350" y="4914900"/>
              <a:ext cx="1130300" cy="127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6737350" y="4914900"/>
                <a:ext cx="1130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墨迹 9"/>
              <p14:cNvContentPartPr/>
              <p14:nvPr/>
            </p14:nvContentPartPr>
            <p14:xfrm>
              <a:off x="4025900" y="800100"/>
              <a:ext cx="360" cy="292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4025900" y="800100"/>
                <a:ext cx="36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墨迹 10"/>
              <p14:cNvContentPartPr/>
              <p14:nvPr/>
            </p14:nvContentPartPr>
            <p14:xfrm>
              <a:off x="4070350" y="812800"/>
              <a:ext cx="311150" cy="279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070350" y="812800"/>
                <a:ext cx="311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墨迹 11"/>
              <p14:cNvContentPartPr/>
              <p14:nvPr/>
            </p14:nvContentPartPr>
            <p14:xfrm>
              <a:off x="3987800" y="1060450"/>
              <a:ext cx="431800" cy="63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3987800" y="1060450"/>
                <a:ext cx="431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墨迹 12"/>
              <p14:cNvContentPartPr/>
              <p14:nvPr/>
            </p14:nvContentPartPr>
            <p14:xfrm>
              <a:off x="4210050" y="1098550"/>
              <a:ext cx="31750" cy="419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210050" y="1098550"/>
                <a:ext cx="31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墨迹 13"/>
              <p14:cNvContentPartPr/>
              <p14:nvPr/>
            </p14:nvContentPartPr>
            <p14:xfrm>
              <a:off x="4197350" y="1301750"/>
              <a:ext cx="16510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4197350" y="1301750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墨迹 14"/>
              <p14:cNvContentPartPr/>
              <p14:nvPr/>
            </p14:nvContentPartPr>
            <p14:xfrm>
              <a:off x="4019550" y="1339850"/>
              <a:ext cx="50800" cy="285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4019550" y="1339850"/>
                <a:ext cx="50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墨迹 15"/>
              <p14:cNvContentPartPr/>
              <p14:nvPr/>
            </p14:nvContentPartPr>
            <p14:xfrm>
              <a:off x="4019550" y="1346200"/>
              <a:ext cx="374650" cy="527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4019550" y="1346200"/>
                <a:ext cx="3746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墨迹 16"/>
              <p14:cNvContentPartPr/>
              <p14:nvPr/>
            </p14:nvContentPartPr>
            <p14:xfrm>
              <a:off x="4641850" y="660400"/>
              <a:ext cx="360" cy="361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4641850" y="660400"/>
                <a:ext cx="36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墨迹 17"/>
              <p14:cNvContentPartPr/>
              <p14:nvPr/>
            </p14:nvContentPartPr>
            <p14:xfrm>
              <a:off x="4654550" y="660400"/>
              <a:ext cx="95250" cy="273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4654550" y="660400"/>
                <a:ext cx="952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" name="墨迹 18"/>
              <p14:cNvContentPartPr/>
              <p14:nvPr/>
            </p14:nvContentPartPr>
            <p14:xfrm>
              <a:off x="4635500" y="850900"/>
              <a:ext cx="107950" cy="19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4635500" y="8509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" name="墨迹 19"/>
              <p14:cNvContentPartPr/>
              <p14:nvPr/>
            </p14:nvContentPartPr>
            <p14:xfrm>
              <a:off x="4654550" y="958850"/>
              <a:ext cx="3810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4654550" y="95885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" name="墨迹 21"/>
              <p14:cNvContentPartPr/>
              <p14:nvPr/>
            </p14:nvContentPartPr>
            <p14:xfrm>
              <a:off x="4686300" y="958850"/>
              <a:ext cx="127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4686300" y="958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" name="墨迹 22"/>
              <p14:cNvContentPartPr/>
              <p14:nvPr/>
            </p14:nvContentPartPr>
            <p14:xfrm>
              <a:off x="4502150" y="1022350"/>
              <a:ext cx="6350" cy="2349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4502150" y="1022350"/>
                <a:ext cx="63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" name="墨迹 23"/>
              <p14:cNvContentPartPr/>
              <p14:nvPr/>
            </p14:nvContentPartPr>
            <p14:xfrm>
              <a:off x="4578350" y="1066800"/>
              <a:ext cx="730250" cy="793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4578350" y="1066800"/>
                <a:ext cx="73025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" name="墨迹 24"/>
              <p14:cNvContentPartPr/>
              <p14:nvPr/>
            </p14:nvContentPartPr>
            <p14:xfrm>
              <a:off x="4629150" y="1143000"/>
              <a:ext cx="171450" cy="279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4629150" y="1143000"/>
                <a:ext cx="171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" name="墨迹 25"/>
              <p14:cNvContentPartPr/>
              <p14:nvPr/>
            </p14:nvContentPartPr>
            <p14:xfrm>
              <a:off x="4584700" y="1136650"/>
              <a:ext cx="482600" cy="685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4584700" y="1136650"/>
                <a:ext cx="482600" cy="685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Q3MWY1MjY3MGIwNzJhYTdmNzM2ZDE1Yjk1YmVkMjE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837</Words>
  <Application>Microsoft Office PowerPoint</Application>
  <PresentationFormat>宽屏</PresentationFormat>
  <Paragraphs>118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楷体</vt:lpstr>
      <vt:lpstr>宋体</vt:lpstr>
      <vt:lpstr>Arial</vt:lpstr>
      <vt:lpstr>Century Gothic</vt:lpstr>
      <vt:lpstr>Times New Roman</vt:lpstr>
      <vt:lpstr>Wingdings 3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dingqiying20000327@outlook.com</cp:lastModifiedBy>
  <cp:revision>192</cp:revision>
  <dcterms:created xsi:type="dcterms:W3CDTF">2019-06-19T02:08:00Z</dcterms:created>
  <dcterms:modified xsi:type="dcterms:W3CDTF">2022-05-19T15:45:52Z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CB285F861C8B4D99982B274E5BAC88D0</vt:lpwstr>
  </property>
</Properties>
</file>